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5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1481" y="75"/>
      </p:cViewPr>
      <p:guideLst>
        <p:guide orient="horz" pos="218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CF6-B2FA-41B1-9D32-7AC63B12EFE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DFDE3-D91D-491D-A376-99AC7788B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1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CF6-B2FA-41B1-9D32-7AC63B12EFE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DFDE3-D91D-491D-A376-99AC7788B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661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CF6-B2FA-41B1-9D32-7AC63B12EFE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DFDE3-D91D-491D-A376-99AC7788B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824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CF6-B2FA-41B1-9D32-7AC63B12EFE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DFDE3-D91D-491D-A376-99AC7788B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916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CF6-B2FA-41B1-9D32-7AC63B12EFE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DFDE3-D91D-491D-A376-99AC7788B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9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CF6-B2FA-41B1-9D32-7AC63B12EFE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DFDE3-D91D-491D-A376-99AC7788B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977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CF6-B2FA-41B1-9D32-7AC63B12EFE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DFDE3-D91D-491D-A376-99AC7788B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94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CF6-B2FA-41B1-9D32-7AC63B12EFE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DFDE3-D91D-491D-A376-99AC7788B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91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CF6-B2FA-41B1-9D32-7AC63B12EFE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DFDE3-D91D-491D-A376-99AC7788B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69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CF6-B2FA-41B1-9D32-7AC63B12EFE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DFDE3-D91D-491D-A376-99AC7788B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242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EECF6-B2FA-41B1-9D32-7AC63B12EFE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DFDE3-D91D-491D-A376-99AC7788B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028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EECF6-B2FA-41B1-9D32-7AC63B12EFEA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DFDE3-D91D-491D-A376-99AC7788B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774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897228" y="339145"/>
            <a:ext cx="3022242" cy="2863402"/>
          </a:xfrm>
          <a:prstGeom prst="roundRect">
            <a:avLst/>
          </a:prstGeom>
          <a:noFill/>
          <a:ln w="762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208366" y="468313"/>
            <a:ext cx="472225" cy="43788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e 11"/>
          <p:cNvSpPr/>
          <p:nvPr/>
        </p:nvSpPr>
        <p:spPr>
          <a:xfrm>
            <a:off x="1208366" y="464021"/>
            <a:ext cx="472225" cy="442174"/>
          </a:xfrm>
          <a:prstGeom prst="pie">
            <a:avLst>
              <a:gd name="adj1" fmla="val 21593529"/>
              <a:gd name="adj2" fmla="val 10779351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950479" y="459729"/>
            <a:ext cx="472225" cy="437882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ie 14"/>
          <p:cNvSpPr/>
          <p:nvPr/>
        </p:nvSpPr>
        <p:spPr>
          <a:xfrm>
            <a:off x="1947234" y="459729"/>
            <a:ext cx="472225" cy="442174"/>
          </a:xfrm>
          <a:prstGeom prst="pie">
            <a:avLst>
              <a:gd name="adj1" fmla="val 21593529"/>
              <a:gd name="adj2" fmla="val 10779351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3154188" y="472605"/>
            <a:ext cx="472225" cy="437882"/>
          </a:xfrm>
          <a:prstGeom prst="ellipse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ie 16"/>
          <p:cNvSpPr/>
          <p:nvPr/>
        </p:nvSpPr>
        <p:spPr>
          <a:xfrm>
            <a:off x="3154188" y="468313"/>
            <a:ext cx="472225" cy="442174"/>
          </a:xfrm>
          <a:prstGeom prst="pie">
            <a:avLst>
              <a:gd name="adj1" fmla="val 21593529"/>
              <a:gd name="adj2" fmla="val 10779351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1208366" y="1032837"/>
            <a:ext cx="472225" cy="43788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ie 18"/>
          <p:cNvSpPr/>
          <p:nvPr/>
        </p:nvSpPr>
        <p:spPr>
          <a:xfrm>
            <a:off x="1208366" y="1028545"/>
            <a:ext cx="472225" cy="442174"/>
          </a:xfrm>
          <a:prstGeom prst="pie">
            <a:avLst>
              <a:gd name="adj1" fmla="val 21593529"/>
              <a:gd name="adj2" fmla="val 10779351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1950479" y="1024253"/>
            <a:ext cx="472225" cy="437882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ie 20"/>
          <p:cNvSpPr/>
          <p:nvPr/>
        </p:nvSpPr>
        <p:spPr>
          <a:xfrm>
            <a:off x="1947234" y="1024253"/>
            <a:ext cx="472225" cy="442174"/>
          </a:xfrm>
          <a:prstGeom prst="pie">
            <a:avLst>
              <a:gd name="adj1" fmla="val 21593529"/>
              <a:gd name="adj2" fmla="val 10779351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3154188" y="1037129"/>
            <a:ext cx="472225" cy="437882"/>
          </a:xfrm>
          <a:prstGeom prst="ellipse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Pie 22"/>
          <p:cNvSpPr/>
          <p:nvPr/>
        </p:nvSpPr>
        <p:spPr>
          <a:xfrm>
            <a:off x="3154188" y="1032837"/>
            <a:ext cx="472225" cy="442174"/>
          </a:xfrm>
          <a:prstGeom prst="pie">
            <a:avLst>
              <a:gd name="adj1" fmla="val 21593529"/>
              <a:gd name="adj2" fmla="val 10779351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1208366" y="1593069"/>
            <a:ext cx="472225" cy="43788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ie 24"/>
          <p:cNvSpPr/>
          <p:nvPr/>
        </p:nvSpPr>
        <p:spPr>
          <a:xfrm>
            <a:off x="1208366" y="1588777"/>
            <a:ext cx="472225" cy="442174"/>
          </a:xfrm>
          <a:prstGeom prst="pie">
            <a:avLst>
              <a:gd name="adj1" fmla="val 21593529"/>
              <a:gd name="adj2" fmla="val 10779351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1950479" y="1584485"/>
            <a:ext cx="472225" cy="437882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Pie 26"/>
          <p:cNvSpPr/>
          <p:nvPr/>
        </p:nvSpPr>
        <p:spPr>
          <a:xfrm>
            <a:off x="1947234" y="1584485"/>
            <a:ext cx="472225" cy="442174"/>
          </a:xfrm>
          <a:prstGeom prst="pie">
            <a:avLst>
              <a:gd name="adj1" fmla="val 21593529"/>
              <a:gd name="adj2" fmla="val 10779351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3154188" y="1597361"/>
            <a:ext cx="472225" cy="437882"/>
          </a:xfrm>
          <a:prstGeom prst="ellipse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Pie 28"/>
          <p:cNvSpPr/>
          <p:nvPr/>
        </p:nvSpPr>
        <p:spPr>
          <a:xfrm>
            <a:off x="3154188" y="1593069"/>
            <a:ext cx="472225" cy="442174"/>
          </a:xfrm>
          <a:prstGeom prst="pie">
            <a:avLst>
              <a:gd name="adj1" fmla="val 21593529"/>
              <a:gd name="adj2" fmla="val 10779351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1208366" y="2603909"/>
            <a:ext cx="472225" cy="43788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Pie 30"/>
          <p:cNvSpPr/>
          <p:nvPr/>
        </p:nvSpPr>
        <p:spPr>
          <a:xfrm>
            <a:off x="1208366" y="2599617"/>
            <a:ext cx="472225" cy="442174"/>
          </a:xfrm>
          <a:prstGeom prst="pie">
            <a:avLst>
              <a:gd name="adj1" fmla="val 21593529"/>
              <a:gd name="adj2" fmla="val 10779351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1950479" y="2595325"/>
            <a:ext cx="472225" cy="437882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Pie 32"/>
          <p:cNvSpPr/>
          <p:nvPr/>
        </p:nvSpPr>
        <p:spPr>
          <a:xfrm>
            <a:off x="1947234" y="2595325"/>
            <a:ext cx="472225" cy="442174"/>
          </a:xfrm>
          <a:prstGeom prst="pie">
            <a:avLst>
              <a:gd name="adj1" fmla="val 21593529"/>
              <a:gd name="adj2" fmla="val 10779351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3154188" y="2608201"/>
            <a:ext cx="472225" cy="437882"/>
          </a:xfrm>
          <a:prstGeom prst="ellipse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Pie 34"/>
          <p:cNvSpPr/>
          <p:nvPr/>
        </p:nvSpPr>
        <p:spPr>
          <a:xfrm>
            <a:off x="3154188" y="2603909"/>
            <a:ext cx="472225" cy="442174"/>
          </a:xfrm>
          <a:prstGeom prst="pie">
            <a:avLst>
              <a:gd name="adj1" fmla="val 21593529"/>
              <a:gd name="adj2" fmla="val 10779351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73" name="Group 172"/>
          <p:cNvGrpSpPr/>
          <p:nvPr/>
        </p:nvGrpSpPr>
        <p:grpSpPr>
          <a:xfrm>
            <a:off x="5465599" y="341573"/>
            <a:ext cx="3022242" cy="2863402"/>
            <a:chOff x="5465599" y="341573"/>
            <a:chExt cx="3022242" cy="2863402"/>
          </a:xfrm>
        </p:grpSpPr>
        <p:sp>
          <p:nvSpPr>
            <p:cNvPr id="57" name="Rounded Rectangle 56"/>
            <p:cNvSpPr/>
            <p:nvPr/>
          </p:nvSpPr>
          <p:spPr>
            <a:xfrm>
              <a:off x="5465599" y="341573"/>
              <a:ext cx="3022242" cy="2863402"/>
            </a:xfrm>
            <a:prstGeom prst="roundRect">
              <a:avLst/>
            </a:prstGeom>
            <a:noFill/>
            <a:ln w="7620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5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5776737" y="470741"/>
              <a:ext cx="472225" cy="4378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Pie 58"/>
            <p:cNvSpPr/>
            <p:nvPr/>
          </p:nvSpPr>
          <p:spPr>
            <a:xfrm>
              <a:off x="5776737" y="466449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6518850" y="462157"/>
              <a:ext cx="472225" cy="437882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Pie 60"/>
            <p:cNvSpPr/>
            <p:nvPr/>
          </p:nvSpPr>
          <p:spPr>
            <a:xfrm>
              <a:off x="6515605" y="462157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7722559" y="475033"/>
              <a:ext cx="472225" cy="437882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Pie 62"/>
            <p:cNvSpPr/>
            <p:nvPr/>
          </p:nvSpPr>
          <p:spPr>
            <a:xfrm>
              <a:off x="7722559" y="470741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4" name="Oval 63"/>
            <p:cNvSpPr/>
            <p:nvPr/>
          </p:nvSpPr>
          <p:spPr>
            <a:xfrm>
              <a:off x="5776737" y="1035265"/>
              <a:ext cx="472225" cy="4378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Pie 64"/>
            <p:cNvSpPr/>
            <p:nvPr/>
          </p:nvSpPr>
          <p:spPr>
            <a:xfrm>
              <a:off x="5776737" y="1030973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6518850" y="1026681"/>
              <a:ext cx="472225" cy="437882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Pie 66"/>
            <p:cNvSpPr/>
            <p:nvPr/>
          </p:nvSpPr>
          <p:spPr>
            <a:xfrm>
              <a:off x="6515605" y="1026681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8" name="Oval 67"/>
            <p:cNvSpPr/>
            <p:nvPr/>
          </p:nvSpPr>
          <p:spPr>
            <a:xfrm>
              <a:off x="7722559" y="1039557"/>
              <a:ext cx="472225" cy="437882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Pie 68"/>
            <p:cNvSpPr/>
            <p:nvPr/>
          </p:nvSpPr>
          <p:spPr>
            <a:xfrm>
              <a:off x="7722559" y="1035265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0" name="Oval 69"/>
            <p:cNvSpPr/>
            <p:nvPr/>
          </p:nvSpPr>
          <p:spPr>
            <a:xfrm>
              <a:off x="5776737" y="1595497"/>
              <a:ext cx="472225" cy="4378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Pie 70"/>
            <p:cNvSpPr/>
            <p:nvPr/>
          </p:nvSpPr>
          <p:spPr>
            <a:xfrm>
              <a:off x="5776737" y="1591205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6518850" y="1586913"/>
              <a:ext cx="472225" cy="437882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Pie 72"/>
            <p:cNvSpPr/>
            <p:nvPr/>
          </p:nvSpPr>
          <p:spPr>
            <a:xfrm>
              <a:off x="6515605" y="1586913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4" name="Oval 73"/>
            <p:cNvSpPr/>
            <p:nvPr/>
          </p:nvSpPr>
          <p:spPr>
            <a:xfrm>
              <a:off x="7722559" y="1599789"/>
              <a:ext cx="472225" cy="437882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Pie 74"/>
            <p:cNvSpPr/>
            <p:nvPr/>
          </p:nvSpPr>
          <p:spPr>
            <a:xfrm>
              <a:off x="7722559" y="1595497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6" name="Oval 75"/>
            <p:cNvSpPr/>
            <p:nvPr/>
          </p:nvSpPr>
          <p:spPr>
            <a:xfrm>
              <a:off x="5823705" y="2599617"/>
              <a:ext cx="472225" cy="4378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Pie 76"/>
            <p:cNvSpPr/>
            <p:nvPr/>
          </p:nvSpPr>
          <p:spPr>
            <a:xfrm>
              <a:off x="5823705" y="2595325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8" name="Oval 77"/>
            <p:cNvSpPr/>
            <p:nvPr/>
          </p:nvSpPr>
          <p:spPr>
            <a:xfrm>
              <a:off x="6565818" y="2591033"/>
              <a:ext cx="472225" cy="437882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Pie 78"/>
            <p:cNvSpPr/>
            <p:nvPr/>
          </p:nvSpPr>
          <p:spPr>
            <a:xfrm>
              <a:off x="6562573" y="2591033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0" name="Oval 79"/>
            <p:cNvSpPr/>
            <p:nvPr/>
          </p:nvSpPr>
          <p:spPr>
            <a:xfrm>
              <a:off x="7769527" y="2603909"/>
              <a:ext cx="472225" cy="437882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Pie 80"/>
            <p:cNvSpPr/>
            <p:nvPr/>
          </p:nvSpPr>
          <p:spPr>
            <a:xfrm>
              <a:off x="7769527" y="2599617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5874044" y="375349"/>
              <a:ext cx="2410088" cy="2586791"/>
              <a:chOff x="1294787" y="388438"/>
              <a:chExt cx="2410088" cy="2586791"/>
            </a:xfrm>
          </p:grpSpPr>
          <p:grpSp>
            <p:nvGrpSpPr>
              <p:cNvPr id="141" name="Group 140"/>
              <p:cNvGrpSpPr/>
              <p:nvPr/>
            </p:nvGrpSpPr>
            <p:grpSpPr>
              <a:xfrm>
                <a:off x="2473558" y="388438"/>
                <a:ext cx="769652" cy="1018345"/>
                <a:chOff x="2422704" y="307328"/>
                <a:chExt cx="769652" cy="1018345"/>
              </a:xfrm>
            </p:grpSpPr>
            <p:sp>
              <p:nvSpPr>
                <p:cNvPr id="138" name="TextBox 137"/>
                <p:cNvSpPr txBox="1"/>
                <p:nvPr/>
              </p:nvSpPr>
              <p:spPr>
                <a:xfrm>
                  <a:off x="2440227" y="864008"/>
                  <a:ext cx="75212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 smtClean="0">
                      <a:latin typeface="Berlin Sans FB Demi" panose="020E0802020502020306" pitchFamily="34" charset="0"/>
                    </a:rPr>
                    <a:t>. . .  </a:t>
                  </a:r>
                  <a:endParaRPr lang="en-US" sz="2400" dirty="0">
                    <a:latin typeface="Berlin Sans FB Demi" panose="020E0802020502020306" pitchFamily="34" charset="0"/>
                  </a:endParaRPr>
                </a:p>
              </p:txBody>
            </p:sp>
            <p:sp>
              <p:nvSpPr>
                <p:cNvPr id="140" name="TextBox 139"/>
                <p:cNvSpPr txBox="1"/>
                <p:nvPr/>
              </p:nvSpPr>
              <p:spPr>
                <a:xfrm>
                  <a:off x="2422704" y="307328"/>
                  <a:ext cx="75212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 smtClean="0">
                      <a:latin typeface="Berlin Sans FB Demi" panose="020E0802020502020306" pitchFamily="34" charset="0"/>
                    </a:rPr>
                    <a:t>. . .  </a:t>
                  </a:r>
                  <a:endParaRPr lang="en-US" sz="2400" dirty="0">
                    <a:latin typeface="Berlin Sans FB Demi" panose="020E0802020502020306" pitchFamily="34" charset="0"/>
                  </a:endParaRPr>
                </a:p>
              </p:txBody>
            </p:sp>
          </p:grpSp>
          <p:sp>
            <p:nvSpPr>
              <p:cNvPr id="143" name="TextBox 142"/>
              <p:cNvSpPr txBox="1"/>
              <p:nvPr/>
            </p:nvSpPr>
            <p:spPr>
              <a:xfrm>
                <a:off x="2512287" y="2513564"/>
                <a:ext cx="75212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Berlin Sans FB Demi" panose="020E0802020502020306" pitchFamily="34" charset="0"/>
                  </a:rPr>
                  <a:t>. . .  </a:t>
                </a:r>
                <a:endParaRPr lang="en-US" sz="2400" dirty="0">
                  <a:latin typeface="Berlin Sans FB Demi" panose="020E0802020502020306" pitchFamily="34" charset="0"/>
                </a:endParaRPr>
              </a:p>
            </p:txBody>
          </p:sp>
          <p:sp>
            <p:nvSpPr>
              <p:cNvPr id="144" name="TextBox 143"/>
              <p:cNvSpPr txBox="1"/>
              <p:nvPr/>
            </p:nvSpPr>
            <p:spPr>
              <a:xfrm>
                <a:off x="2502121" y="1472452"/>
                <a:ext cx="75212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Berlin Sans FB Demi" panose="020E0802020502020306" pitchFamily="34" charset="0"/>
                  </a:rPr>
                  <a:t>. . .  </a:t>
                </a:r>
                <a:endParaRPr lang="en-US" sz="2400" dirty="0">
                  <a:latin typeface="Berlin Sans FB Demi" panose="020E0802020502020306" pitchFamily="34" charset="0"/>
                </a:endParaRPr>
              </a:p>
            </p:txBody>
          </p:sp>
          <p:sp>
            <p:nvSpPr>
              <p:cNvPr id="146" name="TextBox 145"/>
              <p:cNvSpPr txBox="1"/>
              <p:nvPr/>
            </p:nvSpPr>
            <p:spPr>
              <a:xfrm rot="2677922">
                <a:off x="2559094" y="2107974"/>
                <a:ext cx="75212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Berlin Sans FB Demi" panose="020E0802020502020306" pitchFamily="34" charset="0"/>
                  </a:rPr>
                  <a:t>. . .  </a:t>
                </a:r>
                <a:endParaRPr lang="en-US" sz="2400" dirty="0">
                  <a:latin typeface="Berlin Sans FB Demi" panose="020E0802020502020306" pitchFamily="34" charset="0"/>
                </a:endParaRPr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 rot="5400000">
                <a:off x="1149555" y="2174319"/>
                <a:ext cx="75212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Berlin Sans FB Demi" panose="020E0802020502020306" pitchFamily="34" charset="0"/>
                  </a:rPr>
                  <a:t>. . .  </a:t>
                </a:r>
                <a:endParaRPr lang="en-US" sz="2400" dirty="0">
                  <a:latin typeface="Berlin Sans FB Demi" panose="020E0802020502020306" pitchFamily="34" charset="0"/>
                </a:endParaRPr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 rot="5400000">
                <a:off x="1882253" y="2167599"/>
                <a:ext cx="75212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Berlin Sans FB Demi" panose="020E0802020502020306" pitchFamily="34" charset="0"/>
                  </a:rPr>
                  <a:t>. . .  </a:t>
                </a:r>
                <a:endParaRPr lang="en-US" sz="2400" dirty="0">
                  <a:latin typeface="Berlin Sans FB Demi" panose="020E0802020502020306" pitchFamily="34" charset="0"/>
                </a:endParaRPr>
              </a:p>
            </p:txBody>
          </p:sp>
          <p:sp>
            <p:nvSpPr>
              <p:cNvPr id="150" name="TextBox 149"/>
              <p:cNvSpPr txBox="1"/>
              <p:nvPr/>
            </p:nvSpPr>
            <p:spPr>
              <a:xfrm rot="5400000">
                <a:off x="3097978" y="2204225"/>
                <a:ext cx="75212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Berlin Sans FB Demi" panose="020E0802020502020306" pitchFamily="34" charset="0"/>
                  </a:rPr>
                  <a:t>. . .  </a:t>
                </a:r>
                <a:endParaRPr lang="en-US" sz="2400" dirty="0">
                  <a:latin typeface="Berlin Sans FB Demi" panose="020E0802020502020306" pitchFamily="34" charset="0"/>
                </a:endParaRPr>
              </a:p>
            </p:txBody>
          </p:sp>
        </p:grpSp>
      </p:grpSp>
      <p:grpSp>
        <p:nvGrpSpPr>
          <p:cNvPr id="152" name="Group 151"/>
          <p:cNvGrpSpPr/>
          <p:nvPr/>
        </p:nvGrpSpPr>
        <p:grpSpPr>
          <a:xfrm>
            <a:off x="1312928" y="384808"/>
            <a:ext cx="2410088" cy="2586791"/>
            <a:chOff x="1160528" y="232408"/>
            <a:chExt cx="2410088" cy="2586791"/>
          </a:xfrm>
        </p:grpSpPr>
        <p:grpSp>
          <p:nvGrpSpPr>
            <p:cNvPr id="153" name="Group 152"/>
            <p:cNvGrpSpPr/>
            <p:nvPr/>
          </p:nvGrpSpPr>
          <p:grpSpPr>
            <a:xfrm>
              <a:off x="2339299" y="232408"/>
              <a:ext cx="769652" cy="1018345"/>
              <a:chOff x="2288445" y="151298"/>
              <a:chExt cx="769652" cy="1018345"/>
            </a:xfrm>
          </p:grpSpPr>
          <p:sp>
            <p:nvSpPr>
              <p:cNvPr id="160" name="TextBox 159"/>
              <p:cNvSpPr txBox="1"/>
              <p:nvPr/>
            </p:nvSpPr>
            <p:spPr>
              <a:xfrm>
                <a:off x="2305968" y="707978"/>
                <a:ext cx="75212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Berlin Sans FB Demi" panose="020E0802020502020306" pitchFamily="34" charset="0"/>
                  </a:rPr>
                  <a:t>. . .  </a:t>
                </a:r>
                <a:endParaRPr lang="en-US" sz="2400" dirty="0">
                  <a:latin typeface="Berlin Sans FB Demi" panose="020E0802020502020306" pitchFamily="34" charset="0"/>
                </a:endParaRPr>
              </a:p>
            </p:txBody>
          </p:sp>
          <p:sp>
            <p:nvSpPr>
              <p:cNvPr id="161" name="TextBox 160"/>
              <p:cNvSpPr txBox="1"/>
              <p:nvPr/>
            </p:nvSpPr>
            <p:spPr>
              <a:xfrm>
                <a:off x="2288445" y="151298"/>
                <a:ext cx="75212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Berlin Sans FB Demi" panose="020E0802020502020306" pitchFamily="34" charset="0"/>
                  </a:rPr>
                  <a:t>. . .  </a:t>
                </a:r>
                <a:endParaRPr lang="en-US" sz="2400" dirty="0">
                  <a:latin typeface="Berlin Sans FB Demi" panose="020E0802020502020306" pitchFamily="34" charset="0"/>
                </a:endParaRPr>
              </a:p>
            </p:txBody>
          </p:sp>
        </p:grpSp>
        <p:sp>
          <p:nvSpPr>
            <p:cNvPr id="154" name="TextBox 153"/>
            <p:cNvSpPr txBox="1"/>
            <p:nvPr/>
          </p:nvSpPr>
          <p:spPr>
            <a:xfrm>
              <a:off x="2378028" y="2357534"/>
              <a:ext cx="7521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Berlin Sans FB Demi" panose="020E0802020502020306" pitchFamily="34" charset="0"/>
                </a:rPr>
                <a:t>. . .  </a:t>
              </a:r>
              <a:endParaRPr lang="en-US" sz="24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2367862" y="1316422"/>
              <a:ext cx="7521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Berlin Sans FB Demi" panose="020E0802020502020306" pitchFamily="34" charset="0"/>
                </a:rPr>
                <a:t>. . .  </a:t>
              </a:r>
              <a:endParaRPr lang="en-US" sz="24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 rot="2677922">
              <a:off x="2424835" y="1951944"/>
              <a:ext cx="7521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Berlin Sans FB Demi" panose="020E0802020502020306" pitchFamily="34" charset="0"/>
                </a:rPr>
                <a:t>. . .  </a:t>
              </a:r>
              <a:endParaRPr lang="en-US" sz="24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157" name="TextBox 156"/>
            <p:cNvSpPr txBox="1"/>
            <p:nvPr/>
          </p:nvSpPr>
          <p:spPr>
            <a:xfrm rot="5400000">
              <a:off x="1015296" y="2018289"/>
              <a:ext cx="7521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Berlin Sans FB Demi" panose="020E0802020502020306" pitchFamily="34" charset="0"/>
                </a:rPr>
                <a:t>. . .  </a:t>
              </a:r>
              <a:endParaRPr lang="en-US" sz="24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 rot="5400000">
              <a:off x="1747994" y="2011569"/>
              <a:ext cx="7521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Berlin Sans FB Demi" panose="020E0802020502020306" pitchFamily="34" charset="0"/>
                </a:rPr>
                <a:t>. . .  </a:t>
              </a:r>
              <a:endParaRPr lang="en-US" sz="24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159" name="TextBox 158"/>
            <p:cNvSpPr txBox="1"/>
            <p:nvPr/>
          </p:nvSpPr>
          <p:spPr>
            <a:xfrm rot="5400000">
              <a:off x="2963719" y="2048195"/>
              <a:ext cx="7521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Berlin Sans FB Demi" panose="020E0802020502020306" pitchFamily="34" charset="0"/>
                </a:rPr>
                <a:t>. . .  </a:t>
              </a:r>
              <a:endParaRPr lang="en-US" sz="2400" dirty="0">
                <a:latin typeface="Berlin Sans FB Demi" panose="020E0802020502020306" pitchFamily="34" charset="0"/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3096142" y="3694364"/>
            <a:ext cx="3022242" cy="2863402"/>
            <a:chOff x="3096142" y="3694364"/>
            <a:chExt cx="3022242" cy="2863402"/>
          </a:xfrm>
        </p:grpSpPr>
        <p:sp>
          <p:nvSpPr>
            <p:cNvPr id="82" name="Rounded Rectangle 81"/>
            <p:cNvSpPr/>
            <p:nvPr/>
          </p:nvSpPr>
          <p:spPr>
            <a:xfrm>
              <a:off x="3096142" y="3694364"/>
              <a:ext cx="3022242" cy="2863402"/>
            </a:xfrm>
            <a:prstGeom prst="roundRect">
              <a:avLst/>
            </a:prstGeom>
            <a:noFill/>
            <a:ln w="7620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5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3407280" y="3823532"/>
              <a:ext cx="472225" cy="4378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Pie 83"/>
            <p:cNvSpPr/>
            <p:nvPr/>
          </p:nvSpPr>
          <p:spPr>
            <a:xfrm>
              <a:off x="3407280" y="3819240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5" name="Oval 84"/>
            <p:cNvSpPr/>
            <p:nvPr/>
          </p:nvSpPr>
          <p:spPr>
            <a:xfrm>
              <a:off x="4149393" y="3814948"/>
              <a:ext cx="472225" cy="437882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Pie 85"/>
            <p:cNvSpPr/>
            <p:nvPr/>
          </p:nvSpPr>
          <p:spPr>
            <a:xfrm>
              <a:off x="4146148" y="3814948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7" name="Oval 86"/>
            <p:cNvSpPr/>
            <p:nvPr/>
          </p:nvSpPr>
          <p:spPr>
            <a:xfrm>
              <a:off x="5353102" y="3827824"/>
              <a:ext cx="472225" cy="437882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Pie 87"/>
            <p:cNvSpPr/>
            <p:nvPr/>
          </p:nvSpPr>
          <p:spPr>
            <a:xfrm>
              <a:off x="5353102" y="3823532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3407280" y="4388056"/>
              <a:ext cx="472225" cy="4378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Pie 89"/>
            <p:cNvSpPr/>
            <p:nvPr/>
          </p:nvSpPr>
          <p:spPr>
            <a:xfrm>
              <a:off x="3407280" y="4383764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4149393" y="4379472"/>
              <a:ext cx="472225" cy="437882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Pie 91"/>
            <p:cNvSpPr/>
            <p:nvPr/>
          </p:nvSpPr>
          <p:spPr>
            <a:xfrm>
              <a:off x="4146148" y="4379472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3" name="Oval 92"/>
            <p:cNvSpPr/>
            <p:nvPr/>
          </p:nvSpPr>
          <p:spPr>
            <a:xfrm>
              <a:off x="5353102" y="4392348"/>
              <a:ext cx="472225" cy="437882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Pie 93"/>
            <p:cNvSpPr/>
            <p:nvPr/>
          </p:nvSpPr>
          <p:spPr>
            <a:xfrm>
              <a:off x="5353102" y="4388056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5" name="Oval 94"/>
            <p:cNvSpPr/>
            <p:nvPr/>
          </p:nvSpPr>
          <p:spPr>
            <a:xfrm>
              <a:off x="3407280" y="4948288"/>
              <a:ext cx="472225" cy="4378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Pie 95"/>
            <p:cNvSpPr/>
            <p:nvPr/>
          </p:nvSpPr>
          <p:spPr>
            <a:xfrm>
              <a:off x="3407280" y="4943996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7" name="Oval 96"/>
            <p:cNvSpPr/>
            <p:nvPr/>
          </p:nvSpPr>
          <p:spPr>
            <a:xfrm>
              <a:off x="4149393" y="4939704"/>
              <a:ext cx="472225" cy="437882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Pie 97"/>
            <p:cNvSpPr/>
            <p:nvPr/>
          </p:nvSpPr>
          <p:spPr>
            <a:xfrm>
              <a:off x="4146148" y="4939704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9" name="Oval 98"/>
            <p:cNvSpPr/>
            <p:nvPr/>
          </p:nvSpPr>
          <p:spPr>
            <a:xfrm>
              <a:off x="5353102" y="4952580"/>
              <a:ext cx="472225" cy="437882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Pie 99"/>
            <p:cNvSpPr/>
            <p:nvPr/>
          </p:nvSpPr>
          <p:spPr>
            <a:xfrm>
              <a:off x="5353102" y="4948288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3407280" y="6008116"/>
              <a:ext cx="472225" cy="4378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Pie 101"/>
            <p:cNvSpPr/>
            <p:nvPr/>
          </p:nvSpPr>
          <p:spPr>
            <a:xfrm>
              <a:off x="3407280" y="6003824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3" name="Oval 102"/>
            <p:cNvSpPr/>
            <p:nvPr/>
          </p:nvSpPr>
          <p:spPr>
            <a:xfrm>
              <a:off x="4149393" y="5999532"/>
              <a:ext cx="472225" cy="437882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Pie 103"/>
            <p:cNvSpPr/>
            <p:nvPr/>
          </p:nvSpPr>
          <p:spPr>
            <a:xfrm>
              <a:off x="4146148" y="5999532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5" name="Oval 104"/>
            <p:cNvSpPr/>
            <p:nvPr/>
          </p:nvSpPr>
          <p:spPr>
            <a:xfrm>
              <a:off x="5353102" y="6012408"/>
              <a:ext cx="472225" cy="437882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Pie 105"/>
            <p:cNvSpPr/>
            <p:nvPr/>
          </p:nvSpPr>
          <p:spPr>
            <a:xfrm>
              <a:off x="5353102" y="6008116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7" name="Pie 106"/>
            <p:cNvSpPr/>
            <p:nvPr/>
          </p:nvSpPr>
          <p:spPr>
            <a:xfrm flipH="1">
              <a:off x="3407280" y="3819240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8" name="Pie 107"/>
            <p:cNvSpPr/>
            <p:nvPr/>
          </p:nvSpPr>
          <p:spPr>
            <a:xfrm flipH="1">
              <a:off x="4149502" y="3812802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9" name="Pie 108"/>
            <p:cNvSpPr/>
            <p:nvPr/>
          </p:nvSpPr>
          <p:spPr>
            <a:xfrm flipH="1">
              <a:off x="5356347" y="3825678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0" name="Oval 109"/>
            <p:cNvSpPr/>
            <p:nvPr/>
          </p:nvSpPr>
          <p:spPr>
            <a:xfrm>
              <a:off x="3407280" y="4393359"/>
              <a:ext cx="472225" cy="4378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Pie 110"/>
            <p:cNvSpPr/>
            <p:nvPr/>
          </p:nvSpPr>
          <p:spPr>
            <a:xfrm>
              <a:off x="3407280" y="4389067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2" name="Oval 111"/>
            <p:cNvSpPr/>
            <p:nvPr/>
          </p:nvSpPr>
          <p:spPr>
            <a:xfrm>
              <a:off x="4149393" y="4384775"/>
              <a:ext cx="472225" cy="437882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Pie 112"/>
            <p:cNvSpPr/>
            <p:nvPr/>
          </p:nvSpPr>
          <p:spPr>
            <a:xfrm>
              <a:off x="4146148" y="4384775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4" name="Oval 113"/>
            <p:cNvSpPr/>
            <p:nvPr/>
          </p:nvSpPr>
          <p:spPr>
            <a:xfrm>
              <a:off x="5353102" y="4397651"/>
              <a:ext cx="472225" cy="437882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Pie 114"/>
            <p:cNvSpPr/>
            <p:nvPr/>
          </p:nvSpPr>
          <p:spPr>
            <a:xfrm>
              <a:off x="5353102" y="4393359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6" name="Pie 115"/>
            <p:cNvSpPr/>
            <p:nvPr/>
          </p:nvSpPr>
          <p:spPr>
            <a:xfrm flipH="1">
              <a:off x="3407280" y="4389067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7" name="Pie 116"/>
            <p:cNvSpPr/>
            <p:nvPr/>
          </p:nvSpPr>
          <p:spPr>
            <a:xfrm flipH="1">
              <a:off x="4149502" y="4382629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8" name="Pie 117"/>
            <p:cNvSpPr/>
            <p:nvPr/>
          </p:nvSpPr>
          <p:spPr>
            <a:xfrm flipH="1">
              <a:off x="5356347" y="4395505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9" name="Oval 118"/>
            <p:cNvSpPr/>
            <p:nvPr/>
          </p:nvSpPr>
          <p:spPr>
            <a:xfrm>
              <a:off x="3407280" y="4943935"/>
              <a:ext cx="472225" cy="4378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Pie 119"/>
            <p:cNvSpPr/>
            <p:nvPr/>
          </p:nvSpPr>
          <p:spPr>
            <a:xfrm>
              <a:off x="3407280" y="4939643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1" name="Oval 120"/>
            <p:cNvSpPr/>
            <p:nvPr/>
          </p:nvSpPr>
          <p:spPr>
            <a:xfrm>
              <a:off x="4149393" y="4935351"/>
              <a:ext cx="472225" cy="437882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Pie 121"/>
            <p:cNvSpPr/>
            <p:nvPr/>
          </p:nvSpPr>
          <p:spPr>
            <a:xfrm>
              <a:off x="4146148" y="4935351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3" name="Oval 122"/>
            <p:cNvSpPr/>
            <p:nvPr/>
          </p:nvSpPr>
          <p:spPr>
            <a:xfrm>
              <a:off x="5353102" y="4948227"/>
              <a:ext cx="472225" cy="437882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Pie 123"/>
            <p:cNvSpPr/>
            <p:nvPr/>
          </p:nvSpPr>
          <p:spPr>
            <a:xfrm>
              <a:off x="5353102" y="4943935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5" name="Pie 124"/>
            <p:cNvSpPr/>
            <p:nvPr/>
          </p:nvSpPr>
          <p:spPr>
            <a:xfrm flipH="1">
              <a:off x="3407280" y="4939643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6" name="Pie 125"/>
            <p:cNvSpPr/>
            <p:nvPr/>
          </p:nvSpPr>
          <p:spPr>
            <a:xfrm flipH="1">
              <a:off x="4149502" y="4933205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7" name="Pie 126"/>
            <p:cNvSpPr/>
            <p:nvPr/>
          </p:nvSpPr>
          <p:spPr>
            <a:xfrm flipH="1">
              <a:off x="5356347" y="4946081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8" name="Oval 127"/>
            <p:cNvSpPr/>
            <p:nvPr/>
          </p:nvSpPr>
          <p:spPr>
            <a:xfrm>
              <a:off x="3405658" y="6008116"/>
              <a:ext cx="472225" cy="4378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Pie 128"/>
            <p:cNvSpPr/>
            <p:nvPr/>
          </p:nvSpPr>
          <p:spPr>
            <a:xfrm>
              <a:off x="3405658" y="6003824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0" name="Oval 129"/>
            <p:cNvSpPr/>
            <p:nvPr/>
          </p:nvSpPr>
          <p:spPr>
            <a:xfrm>
              <a:off x="4147771" y="5999532"/>
              <a:ext cx="472225" cy="437882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Pie 130"/>
            <p:cNvSpPr/>
            <p:nvPr/>
          </p:nvSpPr>
          <p:spPr>
            <a:xfrm>
              <a:off x="4144526" y="5999532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2" name="Oval 131"/>
            <p:cNvSpPr/>
            <p:nvPr/>
          </p:nvSpPr>
          <p:spPr>
            <a:xfrm>
              <a:off x="5351480" y="6012408"/>
              <a:ext cx="472225" cy="437882"/>
            </a:xfrm>
            <a:prstGeom prst="ellips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Pie 132"/>
            <p:cNvSpPr/>
            <p:nvPr/>
          </p:nvSpPr>
          <p:spPr>
            <a:xfrm>
              <a:off x="5351480" y="6008116"/>
              <a:ext cx="472225" cy="442174"/>
            </a:xfrm>
            <a:prstGeom prst="pie">
              <a:avLst>
                <a:gd name="adj1" fmla="val 21593529"/>
                <a:gd name="adj2" fmla="val 10779351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4" name="Pie 133"/>
            <p:cNvSpPr/>
            <p:nvPr/>
          </p:nvSpPr>
          <p:spPr>
            <a:xfrm flipH="1">
              <a:off x="3405658" y="6003824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5" name="Pie 134"/>
            <p:cNvSpPr/>
            <p:nvPr/>
          </p:nvSpPr>
          <p:spPr>
            <a:xfrm flipH="1">
              <a:off x="4147880" y="5997386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6" name="Pie 135"/>
            <p:cNvSpPr/>
            <p:nvPr/>
          </p:nvSpPr>
          <p:spPr>
            <a:xfrm flipH="1">
              <a:off x="5354725" y="6010262"/>
              <a:ext cx="472225" cy="442174"/>
            </a:xfrm>
            <a:prstGeom prst="pie">
              <a:avLst>
                <a:gd name="adj1" fmla="val 5410711"/>
                <a:gd name="adj2" fmla="val 10779351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163" name="Group 162"/>
            <p:cNvGrpSpPr/>
            <p:nvPr/>
          </p:nvGrpSpPr>
          <p:grpSpPr>
            <a:xfrm>
              <a:off x="4672495" y="3767091"/>
              <a:ext cx="769652" cy="1018345"/>
              <a:chOff x="2422704" y="307328"/>
              <a:chExt cx="769652" cy="1018345"/>
            </a:xfrm>
          </p:grpSpPr>
          <p:sp>
            <p:nvSpPr>
              <p:cNvPr id="170" name="TextBox 169"/>
              <p:cNvSpPr txBox="1"/>
              <p:nvPr/>
            </p:nvSpPr>
            <p:spPr>
              <a:xfrm>
                <a:off x="2440227" y="864008"/>
                <a:ext cx="75212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Berlin Sans FB Demi" panose="020E0802020502020306" pitchFamily="34" charset="0"/>
                  </a:rPr>
                  <a:t>. . .  </a:t>
                </a:r>
                <a:endParaRPr lang="en-US" sz="2400" dirty="0">
                  <a:latin typeface="Berlin Sans FB Demi" panose="020E0802020502020306" pitchFamily="34" charset="0"/>
                </a:endParaRPr>
              </a:p>
            </p:txBody>
          </p:sp>
          <p:sp>
            <p:nvSpPr>
              <p:cNvPr id="171" name="TextBox 170"/>
              <p:cNvSpPr txBox="1"/>
              <p:nvPr/>
            </p:nvSpPr>
            <p:spPr>
              <a:xfrm>
                <a:off x="2422704" y="307328"/>
                <a:ext cx="75212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Berlin Sans FB Demi" panose="020E0802020502020306" pitchFamily="34" charset="0"/>
                  </a:rPr>
                  <a:t>. . .  </a:t>
                </a:r>
                <a:endParaRPr lang="en-US" sz="2400" dirty="0">
                  <a:latin typeface="Berlin Sans FB Demi" panose="020E0802020502020306" pitchFamily="34" charset="0"/>
                </a:endParaRPr>
              </a:p>
            </p:txBody>
          </p:sp>
        </p:grpSp>
        <p:sp>
          <p:nvSpPr>
            <p:cNvPr id="164" name="TextBox 163"/>
            <p:cNvSpPr txBox="1"/>
            <p:nvPr/>
          </p:nvSpPr>
          <p:spPr>
            <a:xfrm>
              <a:off x="4711224" y="5892217"/>
              <a:ext cx="7521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Berlin Sans FB Demi" panose="020E0802020502020306" pitchFamily="34" charset="0"/>
                </a:rPr>
                <a:t>. . .  </a:t>
              </a:r>
              <a:endParaRPr lang="en-US" sz="24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4701058" y="4851105"/>
              <a:ext cx="7521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Berlin Sans FB Demi" panose="020E0802020502020306" pitchFamily="34" charset="0"/>
                </a:rPr>
                <a:t>. . .  </a:t>
              </a:r>
              <a:endParaRPr lang="en-US" sz="24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166" name="TextBox 165"/>
            <p:cNvSpPr txBox="1"/>
            <p:nvPr/>
          </p:nvSpPr>
          <p:spPr>
            <a:xfrm rot="2677922">
              <a:off x="4758031" y="5486627"/>
              <a:ext cx="7521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Berlin Sans FB Demi" panose="020E0802020502020306" pitchFamily="34" charset="0"/>
                </a:rPr>
                <a:t>. . .  </a:t>
              </a:r>
              <a:endParaRPr lang="en-US" sz="24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167" name="TextBox 166"/>
            <p:cNvSpPr txBox="1"/>
            <p:nvPr/>
          </p:nvSpPr>
          <p:spPr>
            <a:xfrm rot="5400000">
              <a:off x="3348492" y="5552972"/>
              <a:ext cx="7521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Berlin Sans FB Demi" panose="020E0802020502020306" pitchFamily="34" charset="0"/>
                </a:rPr>
                <a:t>. . .  </a:t>
              </a:r>
              <a:endParaRPr lang="en-US" sz="24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168" name="TextBox 167"/>
            <p:cNvSpPr txBox="1"/>
            <p:nvPr/>
          </p:nvSpPr>
          <p:spPr>
            <a:xfrm rot="5400000">
              <a:off x="4081190" y="5546252"/>
              <a:ext cx="7521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Berlin Sans FB Demi" panose="020E0802020502020306" pitchFamily="34" charset="0"/>
                </a:rPr>
                <a:t>. . .  </a:t>
              </a:r>
              <a:endParaRPr lang="en-US" sz="24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 rot="5400000">
              <a:off x="5296915" y="5582878"/>
              <a:ext cx="7521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Berlin Sans FB Demi" panose="020E0802020502020306" pitchFamily="34" charset="0"/>
                </a:rPr>
                <a:t>. . .  </a:t>
              </a:r>
              <a:endParaRPr lang="en-US" sz="2400" dirty="0">
                <a:latin typeface="Berlin Sans FB Demi" panose="020E0802020502020306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793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500</TotalTime>
  <Words>72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Berlin Sans FB Demi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Aditya Pratapa</dc:creator>
  <cp:lastModifiedBy>Aditya Pratapa</cp:lastModifiedBy>
  <cp:revision>6</cp:revision>
  <dcterms:created xsi:type="dcterms:W3CDTF">2018-05-10T18:47:50Z</dcterms:created>
  <dcterms:modified xsi:type="dcterms:W3CDTF">2018-05-11T03:07:50Z</dcterms:modified>
</cp:coreProperties>
</file>