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598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7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91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2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9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7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2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9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9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DC6F8-296B-493B-B2D7-7B5AFBFD4E87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2BB3-E78D-4039-982F-208AFF32B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0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4" name="Group 293"/>
          <p:cNvGrpSpPr/>
          <p:nvPr/>
        </p:nvGrpSpPr>
        <p:grpSpPr>
          <a:xfrm>
            <a:off x="472031" y="339145"/>
            <a:ext cx="3022242" cy="2863402"/>
            <a:chOff x="3096142" y="3694364"/>
            <a:chExt cx="3022242" cy="2863402"/>
          </a:xfrm>
        </p:grpSpPr>
        <p:sp>
          <p:nvSpPr>
            <p:cNvPr id="295" name="Rounded Rectangle 294"/>
            <p:cNvSpPr/>
            <p:nvPr/>
          </p:nvSpPr>
          <p:spPr>
            <a:xfrm>
              <a:off x="3096142" y="3694364"/>
              <a:ext cx="3022242" cy="2863402"/>
            </a:xfrm>
            <a:prstGeom prst="roundRect">
              <a:avLst/>
            </a:prstGeom>
            <a:noFill/>
            <a:ln w="762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3407280" y="3823532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Pie 296"/>
            <p:cNvSpPr/>
            <p:nvPr/>
          </p:nvSpPr>
          <p:spPr>
            <a:xfrm>
              <a:off x="3407280" y="3819240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8" name="Oval 297"/>
            <p:cNvSpPr/>
            <p:nvPr/>
          </p:nvSpPr>
          <p:spPr>
            <a:xfrm>
              <a:off x="4149393" y="3814948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Pie 298"/>
            <p:cNvSpPr/>
            <p:nvPr/>
          </p:nvSpPr>
          <p:spPr>
            <a:xfrm>
              <a:off x="4146148" y="3814948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0" name="Oval 299"/>
            <p:cNvSpPr/>
            <p:nvPr/>
          </p:nvSpPr>
          <p:spPr>
            <a:xfrm>
              <a:off x="5353102" y="3827824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Pie 300"/>
            <p:cNvSpPr/>
            <p:nvPr/>
          </p:nvSpPr>
          <p:spPr>
            <a:xfrm>
              <a:off x="5353102" y="382353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2" name="Oval 301"/>
            <p:cNvSpPr/>
            <p:nvPr/>
          </p:nvSpPr>
          <p:spPr>
            <a:xfrm>
              <a:off x="3407280" y="438805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Pie 302"/>
            <p:cNvSpPr/>
            <p:nvPr/>
          </p:nvSpPr>
          <p:spPr>
            <a:xfrm>
              <a:off x="3407280" y="438376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4" name="Oval 303"/>
            <p:cNvSpPr/>
            <p:nvPr/>
          </p:nvSpPr>
          <p:spPr>
            <a:xfrm>
              <a:off x="4149393" y="437947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Pie 304"/>
            <p:cNvSpPr/>
            <p:nvPr/>
          </p:nvSpPr>
          <p:spPr>
            <a:xfrm>
              <a:off x="4146148" y="437947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6" name="Oval 305"/>
            <p:cNvSpPr/>
            <p:nvPr/>
          </p:nvSpPr>
          <p:spPr>
            <a:xfrm>
              <a:off x="5353102" y="439234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Pie 306"/>
            <p:cNvSpPr/>
            <p:nvPr/>
          </p:nvSpPr>
          <p:spPr>
            <a:xfrm>
              <a:off x="5353102" y="438805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8" name="Oval 307"/>
            <p:cNvSpPr/>
            <p:nvPr/>
          </p:nvSpPr>
          <p:spPr>
            <a:xfrm>
              <a:off x="3407280" y="4948288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Pie 308"/>
            <p:cNvSpPr/>
            <p:nvPr/>
          </p:nvSpPr>
          <p:spPr>
            <a:xfrm>
              <a:off x="3407280" y="494399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0" name="Oval 309"/>
            <p:cNvSpPr/>
            <p:nvPr/>
          </p:nvSpPr>
          <p:spPr>
            <a:xfrm>
              <a:off x="4149393" y="4939704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Pie 310"/>
            <p:cNvSpPr/>
            <p:nvPr/>
          </p:nvSpPr>
          <p:spPr>
            <a:xfrm>
              <a:off x="4146148" y="493970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2" name="Oval 311"/>
            <p:cNvSpPr/>
            <p:nvPr/>
          </p:nvSpPr>
          <p:spPr>
            <a:xfrm>
              <a:off x="5353102" y="4952580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Pie 312"/>
            <p:cNvSpPr/>
            <p:nvPr/>
          </p:nvSpPr>
          <p:spPr>
            <a:xfrm>
              <a:off x="5353102" y="4948288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4" name="Oval 313"/>
            <p:cNvSpPr/>
            <p:nvPr/>
          </p:nvSpPr>
          <p:spPr>
            <a:xfrm>
              <a:off x="3407280" y="600811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Pie 314"/>
            <p:cNvSpPr/>
            <p:nvPr/>
          </p:nvSpPr>
          <p:spPr>
            <a:xfrm>
              <a:off x="3407280" y="600382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6" name="Oval 315"/>
            <p:cNvSpPr/>
            <p:nvPr/>
          </p:nvSpPr>
          <p:spPr>
            <a:xfrm>
              <a:off x="4149393" y="599953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Pie 316"/>
            <p:cNvSpPr/>
            <p:nvPr/>
          </p:nvSpPr>
          <p:spPr>
            <a:xfrm>
              <a:off x="4146148" y="599953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8" name="Oval 317"/>
            <p:cNvSpPr/>
            <p:nvPr/>
          </p:nvSpPr>
          <p:spPr>
            <a:xfrm>
              <a:off x="5353102" y="601240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Pie 318"/>
            <p:cNvSpPr/>
            <p:nvPr/>
          </p:nvSpPr>
          <p:spPr>
            <a:xfrm>
              <a:off x="5353102" y="600811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0" name="Pie 319"/>
            <p:cNvSpPr/>
            <p:nvPr/>
          </p:nvSpPr>
          <p:spPr>
            <a:xfrm flipH="1">
              <a:off x="3407280" y="3819240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1" name="Pie 320"/>
            <p:cNvSpPr/>
            <p:nvPr/>
          </p:nvSpPr>
          <p:spPr>
            <a:xfrm flipH="1">
              <a:off x="4149502" y="3812802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2" name="Pie 321"/>
            <p:cNvSpPr/>
            <p:nvPr/>
          </p:nvSpPr>
          <p:spPr>
            <a:xfrm flipH="1">
              <a:off x="5356347" y="3825678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3" name="Oval 322"/>
            <p:cNvSpPr/>
            <p:nvPr/>
          </p:nvSpPr>
          <p:spPr>
            <a:xfrm>
              <a:off x="3407280" y="4393359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Pie 323"/>
            <p:cNvSpPr/>
            <p:nvPr/>
          </p:nvSpPr>
          <p:spPr>
            <a:xfrm>
              <a:off x="3407280" y="4389067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5" name="Oval 324"/>
            <p:cNvSpPr/>
            <p:nvPr/>
          </p:nvSpPr>
          <p:spPr>
            <a:xfrm>
              <a:off x="4149393" y="4384775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Pie 325"/>
            <p:cNvSpPr/>
            <p:nvPr/>
          </p:nvSpPr>
          <p:spPr>
            <a:xfrm>
              <a:off x="4146148" y="438477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7" name="Oval 326"/>
            <p:cNvSpPr/>
            <p:nvPr/>
          </p:nvSpPr>
          <p:spPr>
            <a:xfrm>
              <a:off x="5353102" y="4397651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Pie 327"/>
            <p:cNvSpPr/>
            <p:nvPr/>
          </p:nvSpPr>
          <p:spPr>
            <a:xfrm>
              <a:off x="5353102" y="4393359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9" name="Pie 328"/>
            <p:cNvSpPr/>
            <p:nvPr/>
          </p:nvSpPr>
          <p:spPr>
            <a:xfrm flipH="1">
              <a:off x="3407280" y="4389067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0" name="Pie 329"/>
            <p:cNvSpPr/>
            <p:nvPr/>
          </p:nvSpPr>
          <p:spPr>
            <a:xfrm flipH="1">
              <a:off x="4149502" y="4382629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1" name="Pie 330"/>
            <p:cNvSpPr/>
            <p:nvPr/>
          </p:nvSpPr>
          <p:spPr>
            <a:xfrm flipH="1">
              <a:off x="5356347" y="4395505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2" name="Oval 331"/>
            <p:cNvSpPr/>
            <p:nvPr/>
          </p:nvSpPr>
          <p:spPr>
            <a:xfrm>
              <a:off x="3407280" y="4943935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Pie 332"/>
            <p:cNvSpPr/>
            <p:nvPr/>
          </p:nvSpPr>
          <p:spPr>
            <a:xfrm>
              <a:off x="3407280" y="4939643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4" name="Oval 333"/>
            <p:cNvSpPr/>
            <p:nvPr/>
          </p:nvSpPr>
          <p:spPr>
            <a:xfrm>
              <a:off x="4149393" y="4935351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Pie 334"/>
            <p:cNvSpPr/>
            <p:nvPr/>
          </p:nvSpPr>
          <p:spPr>
            <a:xfrm>
              <a:off x="4146148" y="4935351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6" name="Oval 335"/>
            <p:cNvSpPr/>
            <p:nvPr/>
          </p:nvSpPr>
          <p:spPr>
            <a:xfrm>
              <a:off x="5353102" y="4948227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Pie 336"/>
            <p:cNvSpPr/>
            <p:nvPr/>
          </p:nvSpPr>
          <p:spPr>
            <a:xfrm>
              <a:off x="5353102" y="494393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8" name="Pie 337"/>
            <p:cNvSpPr/>
            <p:nvPr/>
          </p:nvSpPr>
          <p:spPr>
            <a:xfrm flipH="1">
              <a:off x="3407280" y="4939643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9" name="Pie 338"/>
            <p:cNvSpPr/>
            <p:nvPr/>
          </p:nvSpPr>
          <p:spPr>
            <a:xfrm flipH="1">
              <a:off x="4149502" y="4933205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0" name="Pie 339"/>
            <p:cNvSpPr/>
            <p:nvPr/>
          </p:nvSpPr>
          <p:spPr>
            <a:xfrm flipH="1">
              <a:off x="5356347" y="4946081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1" name="Oval 340"/>
            <p:cNvSpPr/>
            <p:nvPr/>
          </p:nvSpPr>
          <p:spPr>
            <a:xfrm>
              <a:off x="3405658" y="600811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Pie 341"/>
            <p:cNvSpPr/>
            <p:nvPr/>
          </p:nvSpPr>
          <p:spPr>
            <a:xfrm>
              <a:off x="3405658" y="6003824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3" name="Oval 342"/>
            <p:cNvSpPr/>
            <p:nvPr/>
          </p:nvSpPr>
          <p:spPr>
            <a:xfrm>
              <a:off x="4147771" y="599953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Pie 343"/>
            <p:cNvSpPr/>
            <p:nvPr/>
          </p:nvSpPr>
          <p:spPr>
            <a:xfrm>
              <a:off x="4144526" y="599953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5" name="Oval 344"/>
            <p:cNvSpPr/>
            <p:nvPr/>
          </p:nvSpPr>
          <p:spPr>
            <a:xfrm>
              <a:off x="5351480" y="601240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Pie 345"/>
            <p:cNvSpPr/>
            <p:nvPr/>
          </p:nvSpPr>
          <p:spPr>
            <a:xfrm>
              <a:off x="5351480" y="600811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7" name="Pie 346"/>
            <p:cNvSpPr/>
            <p:nvPr/>
          </p:nvSpPr>
          <p:spPr>
            <a:xfrm flipH="1">
              <a:off x="3405658" y="6003824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8" name="Pie 347"/>
            <p:cNvSpPr/>
            <p:nvPr/>
          </p:nvSpPr>
          <p:spPr>
            <a:xfrm flipH="1">
              <a:off x="4147880" y="5997386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9" name="Pie 348"/>
            <p:cNvSpPr/>
            <p:nvPr/>
          </p:nvSpPr>
          <p:spPr>
            <a:xfrm flipH="1">
              <a:off x="5354725" y="6010262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350" name="Group 349"/>
            <p:cNvGrpSpPr/>
            <p:nvPr/>
          </p:nvGrpSpPr>
          <p:grpSpPr>
            <a:xfrm>
              <a:off x="4672495" y="3767091"/>
              <a:ext cx="769652" cy="1018345"/>
              <a:chOff x="2422704" y="307328"/>
              <a:chExt cx="769652" cy="1018345"/>
            </a:xfrm>
          </p:grpSpPr>
          <p:sp>
            <p:nvSpPr>
              <p:cNvPr id="357" name="TextBox 356"/>
              <p:cNvSpPr txBox="1"/>
              <p:nvPr/>
            </p:nvSpPr>
            <p:spPr>
              <a:xfrm>
                <a:off x="2440227" y="864008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358" name="TextBox 357"/>
              <p:cNvSpPr txBox="1"/>
              <p:nvPr/>
            </p:nvSpPr>
            <p:spPr>
              <a:xfrm>
                <a:off x="2422704" y="307328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</p:grpSp>
        <p:sp>
          <p:nvSpPr>
            <p:cNvPr id="351" name="TextBox 350"/>
            <p:cNvSpPr txBox="1"/>
            <p:nvPr/>
          </p:nvSpPr>
          <p:spPr>
            <a:xfrm>
              <a:off x="4711224" y="5892217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352" name="TextBox 351"/>
            <p:cNvSpPr txBox="1"/>
            <p:nvPr/>
          </p:nvSpPr>
          <p:spPr>
            <a:xfrm>
              <a:off x="4701058" y="4851105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353" name="TextBox 352"/>
            <p:cNvSpPr txBox="1"/>
            <p:nvPr/>
          </p:nvSpPr>
          <p:spPr>
            <a:xfrm rot="2677922">
              <a:off x="4758031" y="5486627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354" name="TextBox 353"/>
            <p:cNvSpPr txBox="1"/>
            <p:nvPr/>
          </p:nvSpPr>
          <p:spPr>
            <a:xfrm rot="5400000">
              <a:off x="3348492" y="5552972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355" name="TextBox 354"/>
            <p:cNvSpPr txBox="1"/>
            <p:nvPr/>
          </p:nvSpPr>
          <p:spPr>
            <a:xfrm rot="5400000">
              <a:off x="4081190" y="5546252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356" name="TextBox 355"/>
            <p:cNvSpPr txBox="1"/>
            <p:nvPr/>
          </p:nvSpPr>
          <p:spPr>
            <a:xfrm rot="5400000">
              <a:off x="5296915" y="5582878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663957" y="397209"/>
            <a:ext cx="3022242" cy="2863402"/>
            <a:chOff x="5465599" y="334315"/>
            <a:chExt cx="3022242" cy="2863402"/>
          </a:xfrm>
        </p:grpSpPr>
        <p:sp>
          <p:nvSpPr>
            <p:cNvPr id="396" name="Rounded Rectangle 395"/>
            <p:cNvSpPr/>
            <p:nvPr/>
          </p:nvSpPr>
          <p:spPr>
            <a:xfrm>
              <a:off x="5465599" y="334315"/>
              <a:ext cx="3022242" cy="2863402"/>
            </a:xfrm>
            <a:prstGeom prst="roundRect">
              <a:avLst/>
            </a:prstGeom>
            <a:noFill/>
            <a:ln w="762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/>
            <p:cNvSpPr/>
            <p:nvPr/>
          </p:nvSpPr>
          <p:spPr>
            <a:xfrm>
              <a:off x="5776737" y="463483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Pie 397"/>
            <p:cNvSpPr/>
            <p:nvPr/>
          </p:nvSpPr>
          <p:spPr>
            <a:xfrm>
              <a:off x="5776737" y="459191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9" name="Oval 398"/>
            <p:cNvSpPr/>
            <p:nvPr/>
          </p:nvSpPr>
          <p:spPr>
            <a:xfrm>
              <a:off x="6518850" y="454899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Pie 399"/>
            <p:cNvSpPr/>
            <p:nvPr/>
          </p:nvSpPr>
          <p:spPr>
            <a:xfrm>
              <a:off x="6515605" y="454899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1" name="Oval 400"/>
            <p:cNvSpPr/>
            <p:nvPr/>
          </p:nvSpPr>
          <p:spPr>
            <a:xfrm>
              <a:off x="7722559" y="467775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Pie 401"/>
            <p:cNvSpPr/>
            <p:nvPr/>
          </p:nvSpPr>
          <p:spPr>
            <a:xfrm>
              <a:off x="7722559" y="463483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3" name="Oval 402"/>
            <p:cNvSpPr/>
            <p:nvPr/>
          </p:nvSpPr>
          <p:spPr>
            <a:xfrm>
              <a:off x="5776737" y="1028007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Pie 403"/>
            <p:cNvSpPr/>
            <p:nvPr/>
          </p:nvSpPr>
          <p:spPr>
            <a:xfrm>
              <a:off x="5776737" y="102371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5" name="Oval 404"/>
            <p:cNvSpPr/>
            <p:nvPr/>
          </p:nvSpPr>
          <p:spPr>
            <a:xfrm>
              <a:off x="6518850" y="1019423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Pie 405"/>
            <p:cNvSpPr/>
            <p:nvPr/>
          </p:nvSpPr>
          <p:spPr>
            <a:xfrm>
              <a:off x="6515605" y="1019423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7" name="Oval 406"/>
            <p:cNvSpPr/>
            <p:nvPr/>
          </p:nvSpPr>
          <p:spPr>
            <a:xfrm>
              <a:off x="7722559" y="1032299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Pie 407"/>
            <p:cNvSpPr/>
            <p:nvPr/>
          </p:nvSpPr>
          <p:spPr>
            <a:xfrm>
              <a:off x="7722559" y="1028007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9" name="Oval 408"/>
            <p:cNvSpPr/>
            <p:nvPr/>
          </p:nvSpPr>
          <p:spPr>
            <a:xfrm>
              <a:off x="5776737" y="1588239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Pie 409"/>
            <p:cNvSpPr/>
            <p:nvPr/>
          </p:nvSpPr>
          <p:spPr>
            <a:xfrm>
              <a:off x="5776737" y="1583947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1" name="Oval 410"/>
            <p:cNvSpPr/>
            <p:nvPr/>
          </p:nvSpPr>
          <p:spPr>
            <a:xfrm>
              <a:off x="6518850" y="1579655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Pie 411"/>
            <p:cNvSpPr/>
            <p:nvPr/>
          </p:nvSpPr>
          <p:spPr>
            <a:xfrm>
              <a:off x="6515605" y="157965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3" name="Oval 412"/>
            <p:cNvSpPr/>
            <p:nvPr/>
          </p:nvSpPr>
          <p:spPr>
            <a:xfrm>
              <a:off x="7722559" y="1592531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Pie 413"/>
            <p:cNvSpPr/>
            <p:nvPr/>
          </p:nvSpPr>
          <p:spPr>
            <a:xfrm>
              <a:off x="7722559" y="1588239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5" name="Oval 414"/>
            <p:cNvSpPr/>
            <p:nvPr/>
          </p:nvSpPr>
          <p:spPr>
            <a:xfrm>
              <a:off x="5823705" y="2592359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Pie 415"/>
            <p:cNvSpPr/>
            <p:nvPr/>
          </p:nvSpPr>
          <p:spPr>
            <a:xfrm>
              <a:off x="5823705" y="2588067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7" name="Oval 416"/>
            <p:cNvSpPr/>
            <p:nvPr/>
          </p:nvSpPr>
          <p:spPr>
            <a:xfrm>
              <a:off x="6565818" y="2583775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Pie 417"/>
            <p:cNvSpPr/>
            <p:nvPr/>
          </p:nvSpPr>
          <p:spPr>
            <a:xfrm>
              <a:off x="6562573" y="258377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9" name="Oval 418"/>
            <p:cNvSpPr/>
            <p:nvPr/>
          </p:nvSpPr>
          <p:spPr>
            <a:xfrm>
              <a:off x="7769527" y="2596651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Pie 419"/>
            <p:cNvSpPr/>
            <p:nvPr/>
          </p:nvSpPr>
          <p:spPr>
            <a:xfrm>
              <a:off x="7769527" y="2592359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21" name="Group 420"/>
            <p:cNvGrpSpPr/>
            <p:nvPr/>
          </p:nvGrpSpPr>
          <p:grpSpPr>
            <a:xfrm>
              <a:off x="5874044" y="368091"/>
              <a:ext cx="2410088" cy="2586791"/>
              <a:chOff x="1294787" y="388438"/>
              <a:chExt cx="2410088" cy="2586791"/>
            </a:xfrm>
          </p:grpSpPr>
          <p:grpSp>
            <p:nvGrpSpPr>
              <p:cNvPr id="422" name="Group 421"/>
              <p:cNvGrpSpPr/>
              <p:nvPr/>
            </p:nvGrpSpPr>
            <p:grpSpPr>
              <a:xfrm>
                <a:off x="2473558" y="388438"/>
                <a:ext cx="769652" cy="1018345"/>
                <a:chOff x="2422704" y="307328"/>
                <a:chExt cx="769652" cy="1018345"/>
              </a:xfrm>
            </p:grpSpPr>
            <p:sp>
              <p:nvSpPr>
                <p:cNvPr id="429" name="TextBox 428"/>
                <p:cNvSpPr txBox="1"/>
                <p:nvPr/>
              </p:nvSpPr>
              <p:spPr>
                <a:xfrm>
                  <a:off x="2440227" y="864008"/>
                  <a:ext cx="75212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>
                      <a:latin typeface="Berlin Sans FB Demi" panose="020E0802020502020306" pitchFamily="34" charset="0"/>
                    </a:rPr>
                    <a:t>. . .  </a:t>
                  </a:r>
                  <a:endParaRPr lang="en-US" sz="2400" dirty="0">
                    <a:latin typeface="Berlin Sans FB Demi" panose="020E0802020502020306" pitchFamily="34" charset="0"/>
                  </a:endParaRPr>
                </a:p>
              </p:txBody>
            </p:sp>
            <p:sp>
              <p:nvSpPr>
                <p:cNvPr id="430" name="TextBox 429"/>
                <p:cNvSpPr txBox="1"/>
                <p:nvPr/>
              </p:nvSpPr>
              <p:spPr>
                <a:xfrm>
                  <a:off x="2422704" y="307328"/>
                  <a:ext cx="75212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>
                      <a:latin typeface="Berlin Sans FB Demi" panose="020E0802020502020306" pitchFamily="34" charset="0"/>
                    </a:rPr>
                    <a:t>. . .  </a:t>
                  </a:r>
                  <a:endParaRPr lang="en-US" sz="2400" dirty="0">
                    <a:latin typeface="Berlin Sans FB Demi" panose="020E0802020502020306" pitchFamily="34" charset="0"/>
                  </a:endParaRPr>
                </a:p>
              </p:txBody>
            </p:sp>
          </p:grpSp>
          <p:sp>
            <p:nvSpPr>
              <p:cNvPr id="423" name="TextBox 422"/>
              <p:cNvSpPr txBox="1"/>
              <p:nvPr/>
            </p:nvSpPr>
            <p:spPr>
              <a:xfrm>
                <a:off x="2512287" y="2513564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424" name="TextBox 423"/>
              <p:cNvSpPr txBox="1"/>
              <p:nvPr/>
            </p:nvSpPr>
            <p:spPr>
              <a:xfrm>
                <a:off x="2502121" y="1472452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425" name="TextBox 424"/>
              <p:cNvSpPr txBox="1"/>
              <p:nvPr/>
            </p:nvSpPr>
            <p:spPr>
              <a:xfrm rot="2677922">
                <a:off x="2559094" y="2107974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426" name="TextBox 425"/>
              <p:cNvSpPr txBox="1"/>
              <p:nvPr/>
            </p:nvSpPr>
            <p:spPr>
              <a:xfrm rot="5400000">
                <a:off x="1149555" y="2174319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427" name="TextBox 426"/>
              <p:cNvSpPr txBox="1"/>
              <p:nvPr/>
            </p:nvSpPr>
            <p:spPr>
              <a:xfrm rot="5400000">
                <a:off x="1882253" y="2167599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428" name="TextBox 427"/>
              <p:cNvSpPr txBox="1"/>
              <p:nvPr/>
            </p:nvSpPr>
            <p:spPr>
              <a:xfrm rot="5400000">
                <a:off x="3097978" y="2204225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052600" y="3921750"/>
            <a:ext cx="3022242" cy="2863402"/>
            <a:chOff x="3096142" y="3694364"/>
            <a:chExt cx="3022242" cy="2863402"/>
          </a:xfrm>
        </p:grpSpPr>
        <p:sp>
          <p:nvSpPr>
            <p:cNvPr id="432" name="Rounded Rectangle 431"/>
            <p:cNvSpPr/>
            <p:nvPr/>
          </p:nvSpPr>
          <p:spPr>
            <a:xfrm>
              <a:off x="3096142" y="3694364"/>
              <a:ext cx="3022242" cy="2863402"/>
            </a:xfrm>
            <a:prstGeom prst="roundRect">
              <a:avLst/>
            </a:prstGeom>
            <a:noFill/>
            <a:ln w="762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/>
            <p:cNvSpPr/>
            <p:nvPr/>
          </p:nvSpPr>
          <p:spPr>
            <a:xfrm>
              <a:off x="3407280" y="438805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Pie 439"/>
            <p:cNvSpPr/>
            <p:nvPr/>
          </p:nvSpPr>
          <p:spPr>
            <a:xfrm>
              <a:off x="3407280" y="438376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1" name="Oval 440"/>
            <p:cNvSpPr/>
            <p:nvPr/>
          </p:nvSpPr>
          <p:spPr>
            <a:xfrm>
              <a:off x="4149393" y="437947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Pie 441"/>
            <p:cNvSpPr/>
            <p:nvPr/>
          </p:nvSpPr>
          <p:spPr>
            <a:xfrm>
              <a:off x="4146148" y="437947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3" name="Oval 442"/>
            <p:cNvSpPr/>
            <p:nvPr/>
          </p:nvSpPr>
          <p:spPr>
            <a:xfrm>
              <a:off x="5353102" y="439234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Pie 443"/>
            <p:cNvSpPr/>
            <p:nvPr/>
          </p:nvSpPr>
          <p:spPr>
            <a:xfrm>
              <a:off x="5353102" y="438805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5" name="Oval 444"/>
            <p:cNvSpPr/>
            <p:nvPr/>
          </p:nvSpPr>
          <p:spPr>
            <a:xfrm>
              <a:off x="3407280" y="4948288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Pie 445"/>
            <p:cNvSpPr/>
            <p:nvPr/>
          </p:nvSpPr>
          <p:spPr>
            <a:xfrm>
              <a:off x="3407280" y="494399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7" name="Oval 446"/>
            <p:cNvSpPr/>
            <p:nvPr/>
          </p:nvSpPr>
          <p:spPr>
            <a:xfrm>
              <a:off x="4149393" y="4939704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Pie 447"/>
            <p:cNvSpPr/>
            <p:nvPr/>
          </p:nvSpPr>
          <p:spPr>
            <a:xfrm>
              <a:off x="4146148" y="493970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9" name="Oval 448"/>
            <p:cNvSpPr/>
            <p:nvPr/>
          </p:nvSpPr>
          <p:spPr>
            <a:xfrm>
              <a:off x="5353102" y="4952580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Pie 449"/>
            <p:cNvSpPr/>
            <p:nvPr/>
          </p:nvSpPr>
          <p:spPr>
            <a:xfrm>
              <a:off x="5353102" y="4948288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1" name="Oval 450"/>
            <p:cNvSpPr/>
            <p:nvPr/>
          </p:nvSpPr>
          <p:spPr>
            <a:xfrm>
              <a:off x="3407280" y="600811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Pie 451"/>
            <p:cNvSpPr/>
            <p:nvPr/>
          </p:nvSpPr>
          <p:spPr>
            <a:xfrm>
              <a:off x="3407280" y="600382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3" name="Oval 452"/>
            <p:cNvSpPr/>
            <p:nvPr/>
          </p:nvSpPr>
          <p:spPr>
            <a:xfrm>
              <a:off x="4149393" y="599953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Pie 453"/>
            <p:cNvSpPr/>
            <p:nvPr/>
          </p:nvSpPr>
          <p:spPr>
            <a:xfrm>
              <a:off x="4146148" y="599953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5" name="Oval 454"/>
            <p:cNvSpPr/>
            <p:nvPr/>
          </p:nvSpPr>
          <p:spPr>
            <a:xfrm>
              <a:off x="5353102" y="601240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Pie 455"/>
            <p:cNvSpPr/>
            <p:nvPr/>
          </p:nvSpPr>
          <p:spPr>
            <a:xfrm>
              <a:off x="5353102" y="600811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0" name="Oval 459"/>
            <p:cNvSpPr/>
            <p:nvPr/>
          </p:nvSpPr>
          <p:spPr>
            <a:xfrm>
              <a:off x="3407280" y="4393359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Pie 460"/>
            <p:cNvSpPr/>
            <p:nvPr/>
          </p:nvSpPr>
          <p:spPr>
            <a:xfrm>
              <a:off x="3407280" y="4389067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2" name="Oval 461"/>
            <p:cNvSpPr/>
            <p:nvPr/>
          </p:nvSpPr>
          <p:spPr>
            <a:xfrm>
              <a:off x="4149393" y="4384775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Pie 462"/>
            <p:cNvSpPr/>
            <p:nvPr/>
          </p:nvSpPr>
          <p:spPr>
            <a:xfrm>
              <a:off x="4146148" y="438477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4" name="Oval 463"/>
            <p:cNvSpPr/>
            <p:nvPr/>
          </p:nvSpPr>
          <p:spPr>
            <a:xfrm>
              <a:off x="5353102" y="4397651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Pie 464"/>
            <p:cNvSpPr/>
            <p:nvPr/>
          </p:nvSpPr>
          <p:spPr>
            <a:xfrm>
              <a:off x="5353102" y="4393359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6" name="Pie 465"/>
            <p:cNvSpPr/>
            <p:nvPr/>
          </p:nvSpPr>
          <p:spPr>
            <a:xfrm flipH="1">
              <a:off x="3407280" y="4389067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7" name="Pie 466"/>
            <p:cNvSpPr/>
            <p:nvPr/>
          </p:nvSpPr>
          <p:spPr>
            <a:xfrm flipH="1">
              <a:off x="4149502" y="4382629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8" name="Pie 467"/>
            <p:cNvSpPr/>
            <p:nvPr/>
          </p:nvSpPr>
          <p:spPr>
            <a:xfrm flipH="1">
              <a:off x="5356347" y="4395505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9" name="Oval 468"/>
            <p:cNvSpPr/>
            <p:nvPr/>
          </p:nvSpPr>
          <p:spPr>
            <a:xfrm>
              <a:off x="3407280" y="4943935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Pie 469"/>
            <p:cNvSpPr/>
            <p:nvPr/>
          </p:nvSpPr>
          <p:spPr>
            <a:xfrm>
              <a:off x="3407280" y="4939643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1" name="Oval 470"/>
            <p:cNvSpPr/>
            <p:nvPr/>
          </p:nvSpPr>
          <p:spPr>
            <a:xfrm>
              <a:off x="4149393" y="4935351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Pie 471"/>
            <p:cNvSpPr/>
            <p:nvPr/>
          </p:nvSpPr>
          <p:spPr>
            <a:xfrm>
              <a:off x="4146148" y="4935351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5353102" y="4948227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Pie 473"/>
            <p:cNvSpPr/>
            <p:nvPr/>
          </p:nvSpPr>
          <p:spPr>
            <a:xfrm>
              <a:off x="5353102" y="494393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5" name="Pie 474"/>
            <p:cNvSpPr/>
            <p:nvPr/>
          </p:nvSpPr>
          <p:spPr>
            <a:xfrm flipH="1">
              <a:off x="3407280" y="4939643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6" name="Pie 475"/>
            <p:cNvSpPr/>
            <p:nvPr/>
          </p:nvSpPr>
          <p:spPr>
            <a:xfrm flipH="1">
              <a:off x="4149502" y="4933205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7" name="Pie 476"/>
            <p:cNvSpPr/>
            <p:nvPr/>
          </p:nvSpPr>
          <p:spPr>
            <a:xfrm flipH="1">
              <a:off x="5356347" y="4946081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3405658" y="600811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Pie 478"/>
            <p:cNvSpPr/>
            <p:nvPr/>
          </p:nvSpPr>
          <p:spPr>
            <a:xfrm>
              <a:off x="3405658" y="6003824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4147771" y="599953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Pie 480"/>
            <p:cNvSpPr/>
            <p:nvPr/>
          </p:nvSpPr>
          <p:spPr>
            <a:xfrm>
              <a:off x="4144526" y="599953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2" name="Oval 481"/>
            <p:cNvSpPr/>
            <p:nvPr/>
          </p:nvSpPr>
          <p:spPr>
            <a:xfrm>
              <a:off x="5351480" y="601240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Pie 482"/>
            <p:cNvSpPr/>
            <p:nvPr/>
          </p:nvSpPr>
          <p:spPr>
            <a:xfrm>
              <a:off x="5351480" y="600811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4" name="Pie 483"/>
            <p:cNvSpPr/>
            <p:nvPr/>
          </p:nvSpPr>
          <p:spPr>
            <a:xfrm flipH="1">
              <a:off x="3405658" y="6003824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5" name="Pie 484"/>
            <p:cNvSpPr/>
            <p:nvPr/>
          </p:nvSpPr>
          <p:spPr>
            <a:xfrm flipH="1">
              <a:off x="4147880" y="5997386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6" name="Pie 485"/>
            <p:cNvSpPr/>
            <p:nvPr/>
          </p:nvSpPr>
          <p:spPr>
            <a:xfrm flipH="1">
              <a:off x="5354725" y="6010262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87" name="Group 486"/>
            <p:cNvGrpSpPr/>
            <p:nvPr/>
          </p:nvGrpSpPr>
          <p:grpSpPr>
            <a:xfrm>
              <a:off x="4672495" y="3767091"/>
              <a:ext cx="769652" cy="1018345"/>
              <a:chOff x="2422704" y="307328"/>
              <a:chExt cx="769652" cy="1018345"/>
            </a:xfrm>
          </p:grpSpPr>
          <p:sp>
            <p:nvSpPr>
              <p:cNvPr id="494" name="TextBox 493"/>
              <p:cNvSpPr txBox="1"/>
              <p:nvPr/>
            </p:nvSpPr>
            <p:spPr>
              <a:xfrm>
                <a:off x="2440227" y="864008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495" name="TextBox 494"/>
              <p:cNvSpPr txBox="1"/>
              <p:nvPr/>
            </p:nvSpPr>
            <p:spPr>
              <a:xfrm>
                <a:off x="2422704" y="307328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</p:grpSp>
        <p:sp>
          <p:nvSpPr>
            <p:cNvPr id="488" name="TextBox 487"/>
            <p:cNvSpPr txBox="1"/>
            <p:nvPr/>
          </p:nvSpPr>
          <p:spPr>
            <a:xfrm>
              <a:off x="4711224" y="5892217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489" name="TextBox 488"/>
            <p:cNvSpPr txBox="1"/>
            <p:nvPr/>
          </p:nvSpPr>
          <p:spPr>
            <a:xfrm>
              <a:off x="4701058" y="4851105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490" name="TextBox 489"/>
            <p:cNvSpPr txBox="1"/>
            <p:nvPr/>
          </p:nvSpPr>
          <p:spPr>
            <a:xfrm rot="2677922">
              <a:off x="4758031" y="5486627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491" name="TextBox 490"/>
            <p:cNvSpPr txBox="1"/>
            <p:nvPr/>
          </p:nvSpPr>
          <p:spPr>
            <a:xfrm rot="5400000">
              <a:off x="3348492" y="5552972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492" name="TextBox 491"/>
            <p:cNvSpPr txBox="1"/>
            <p:nvPr/>
          </p:nvSpPr>
          <p:spPr>
            <a:xfrm rot="5400000">
              <a:off x="4081190" y="5546252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493" name="TextBox 492"/>
            <p:cNvSpPr txBox="1"/>
            <p:nvPr/>
          </p:nvSpPr>
          <p:spPr>
            <a:xfrm rot="5400000">
              <a:off x="5296915" y="5582878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407280" y="3791417"/>
              <a:ext cx="2421292" cy="481616"/>
              <a:chOff x="3407280" y="3791417"/>
              <a:chExt cx="2421292" cy="481616"/>
            </a:xfrm>
          </p:grpSpPr>
          <p:sp>
            <p:nvSpPr>
              <p:cNvPr id="293" name="Pie 292"/>
              <p:cNvSpPr/>
              <p:nvPr/>
            </p:nvSpPr>
            <p:spPr>
              <a:xfrm rot="18058792">
                <a:off x="3419251" y="3815153"/>
                <a:ext cx="450899" cy="450121"/>
              </a:xfrm>
              <a:prstGeom prst="pie">
                <a:avLst>
                  <a:gd name="adj1" fmla="val 6988888"/>
                  <a:gd name="adj2" fmla="val 10897524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3" name="Oval 432"/>
              <p:cNvSpPr/>
              <p:nvPr/>
            </p:nvSpPr>
            <p:spPr>
              <a:xfrm>
                <a:off x="3407280" y="3823532"/>
                <a:ext cx="472225" cy="43788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Pie 433"/>
              <p:cNvSpPr/>
              <p:nvPr/>
            </p:nvSpPr>
            <p:spPr>
              <a:xfrm>
                <a:off x="3407280" y="3819240"/>
                <a:ext cx="472225" cy="442174"/>
              </a:xfrm>
              <a:prstGeom prst="pie">
                <a:avLst>
                  <a:gd name="adj1" fmla="val 7274663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5" name="Oval 434"/>
              <p:cNvSpPr/>
              <p:nvPr/>
            </p:nvSpPr>
            <p:spPr>
              <a:xfrm>
                <a:off x="4149393" y="3814948"/>
                <a:ext cx="472225" cy="437882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Pie 435"/>
              <p:cNvSpPr/>
              <p:nvPr/>
            </p:nvSpPr>
            <p:spPr>
              <a:xfrm>
                <a:off x="4146148" y="3814948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7" name="Oval 436"/>
              <p:cNvSpPr/>
              <p:nvPr/>
            </p:nvSpPr>
            <p:spPr>
              <a:xfrm>
                <a:off x="5353102" y="3827824"/>
                <a:ext cx="472225" cy="437882"/>
              </a:xfrm>
              <a:prstGeom prst="ellipse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Pie 437"/>
              <p:cNvSpPr/>
              <p:nvPr/>
            </p:nvSpPr>
            <p:spPr>
              <a:xfrm>
                <a:off x="5353102" y="3823532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7" name="Pie 456"/>
              <p:cNvSpPr/>
              <p:nvPr/>
            </p:nvSpPr>
            <p:spPr>
              <a:xfrm flipH="1">
                <a:off x="3407280" y="3819240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8" name="Pie 457"/>
              <p:cNvSpPr/>
              <p:nvPr/>
            </p:nvSpPr>
            <p:spPr>
              <a:xfrm flipH="1">
                <a:off x="4149502" y="3812802"/>
                <a:ext cx="472225" cy="442174"/>
              </a:xfrm>
              <a:prstGeom prst="pie">
                <a:avLst>
                  <a:gd name="adj1" fmla="val 5410711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9" name="Pie 458"/>
              <p:cNvSpPr/>
              <p:nvPr/>
            </p:nvSpPr>
            <p:spPr>
              <a:xfrm flipH="1">
                <a:off x="5356347" y="3825678"/>
                <a:ext cx="472225" cy="442174"/>
              </a:xfrm>
              <a:prstGeom prst="pie">
                <a:avLst>
                  <a:gd name="adj1" fmla="val 5410711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6" name="Pie 495"/>
              <p:cNvSpPr/>
              <p:nvPr/>
            </p:nvSpPr>
            <p:spPr>
              <a:xfrm rot="18440421">
                <a:off x="3412689" y="3817530"/>
                <a:ext cx="465306" cy="440528"/>
              </a:xfrm>
              <a:prstGeom prst="pie">
                <a:avLst>
                  <a:gd name="adj1" fmla="val 6761953"/>
                  <a:gd name="adj2" fmla="val 10429252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8" name="Pie 497"/>
              <p:cNvSpPr/>
              <p:nvPr/>
            </p:nvSpPr>
            <p:spPr>
              <a:xfrm flipH="1">
                <a:off x="4155299" y="3812225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9" name="Pie 498"/>
              <p:cNvSpPr/>
              <p:nvPr/>
            </p:nvSpPr>
            <p:spPr>
              <a:xfrm rot="18440421">
                <a:off x="4158692" y="3806443"/>
                <a:ext cx="472225" cy="442174"/>
              </a:xfrm>
              <a:prstGeom prst="pie">
                <a:avLst>
                  <a:gd name="adj1" fmla="val 6787948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0" name="Pie 499"/>
              <p:cNvSpPr/>
              <p:nvPr/>
            </p:nvSpPr>
            <p:spPr>
              <a:xfrm>
                <a:off x="5347196" y="3824339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1" name="Pie 500"/>
              <p:cNvSpPr/>
              <p:nvPr/>
            </p:nvSpPr>
            <p:spPr>
              <a:xfrm flipH="1">
                <a:off x="5356347" y="3821616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2" name="Pie 501"/>
              <p:cNvSpPr/>
              <p:nvPr/>
            </p:nvSpPr>
            <p:spPr>
              <a:xfrm rot="18440421">
                <a:off x="5359740" y="3815834"/>
                <a:ext cx="472225" cy="442174"/>
              </a:xfrm>
              <a:prstGeom prst="pie">
                <a:avLst>
                  <a:gd name="adj1" fmla="val 6787948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3" name="Group 502"/>
            <p:cNvGrpSpPr/>
            <p:nvPr/>
          </p:nvGrpSpPr>
          <p:grpSpPr>
            <a:xfrm>
              <a:off x="3406105" y="4357610"/>
              <a:ext cx="2421292" cy="481616"/>
              <a:chOff x="3407280" y="3791417"/>
              <a:chExt cx="2421292" cy="481616"/>
            </a:xfrm>
          </p:grpSpPr>
          <p:sp>
            <p:nvSpPr>
              <p:cNvPr id="504" name="Pie 503"/>
              <p:cNvSpPr/>
              <p:nvPr/>
            </p:nvSpPr>
            <p:spPr>
              <a:xfrm rot="18058792">
                <a:off x="3419251" y="3815153"/>
                <a:ext cx="450899" cy="450121"/>
              </a:xfrm>
              <a:prstGeom prst="pie">
                <a:avLst>
                  <a:gd name="adj1" fmla="val 6988888"/>
                  <a:gd name="adj2" fmla="val 10897524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5" name="Oval 504"/>
              <p:cNvSpPr/>
              <p:nvPr/>
            </p:nvSpPr>
            <p:spPr>
              <a:xfrm>
                <a:off x="3407280" y="3823532"/>
                <a:ext cx="472225" cy="43788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6" name="Pie 505"/>
              <p:cNvSpPr/>
              <p:nvPr/>
            </p:nvSpPr>
            <p:spPr>
              <a:xfrm>
                <a:off x="3407280" y="3819240"/>
                <a:ext cx="472225" cy="442174"/>
              </a:xfrm>
              <a:prstGeom prst="pie">
                <a:avLst>
                  <a:gd name="adj1" fmla="val 7274663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7" name="Oval 506"/>
              <p:cNvSpPr/>
              <p:nvPr/>
            </p:nvSpPr>
            <p:spPr>
              <a:xfrm>
                <a:off x="4149393" y="3814948"/>
                <a:ext cx="472225" cy="437882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8" name="Pie 507"/>
              <p:cNvSpPr/>
              <p:nvPr/>
            </p:nvSpPr>
            <p:spPr>
              <a:xfrm>
                <a:off x="4146148" y="3814948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9" name="Oval 508"/>
              <p:cNvSpPr/>
              <p:nvPr/>
            </p:nvSpPr>
            <p:spPr>
              <a:xfrm>
                <a:off x="5353102" y="3827824"/>
                <a:ext cx="472225" cy="437882"/>
              </a:xfrm>
              <a:prstGeom prst="ellipse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0" name="Pie 509"/>
              <p:cNvSpPr/>
              <p:nvPr/>
            </p:nvSpPr>
            <p:spPr>
              <a:xfrm>
                <a:off x="5353102" y="3823532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1" name="Pie 510"/>
              <p:cNvSpPr/>
              <p:nvPr/>
            </p:nvSpPr>
            <p:spPr>
              <a:xfrm flipH="1">
                <a:off x="3407280" y="3819240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2" name="Pie 511"/>
              <p:cNvSpPr/>
              <p:nvPr/>
            </p:nvSpPr>
            <p:spPr>
              <a:xfrm flipH="1">
                <a:off x="4149502" y="3812802"/>
                <a:ext cx="472225" cy="442174"/>
              </a:xfrm>
              <a:prstGeom prst="pie">
                <a:avLst>
                  <a:gd name="adj1" fmla="val 5410711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3" name="Pie 512"/>
              <p:cNvSpPr/>
              <p:nvPr/>
            </p:nvSpPr>
            <p:spPr>
              <a:xfrm flipH="1">
                <a:off x="5356347" y="3825678"/>
                <a:ext cx="472225" cy="442174"/>
              </a:xfrm>
              <a:prstGeom prst="pie">
                <a:avLst>
                  <a:gd name="adj1" fmla="val 5410711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4" name="Pie 513"/>
              <p:cNvSpPr/>
              <p:nvPr/>
            </p:nvSpPr>
            <p:spPr>
              <a:xfrm rot="18440421">
                <a:off x="3412689" y="3817530"/>
                <a:ext cx="465306" cy="440528"/>
              </a:xfrm>
              <a:prstGeom prst="pie">
                <a:avLst>
                  <a:gd name="adj1" fmla="val 6761953"/>
                  <a:gd name="adj2" fmla="val 10429252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5" name="Pie 514"/>
              <p:cNvSpPr/>
              <p:nvPr/>
            </p:nvSpPr>
            <p:spPr>
              <a:xfrm flipH="1">
                <a:off x="4155299" y="3812225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6" name="Pie 515"/>
              <p:cNvSpPr/>
              <p:nvPr/>
            </p:nvSpPr>
            <p:spPr>
              <a:xfrm rot="18440421">
                <a:off x="4158692" y="3806443"/>
                <a:ext cx="472225" cy="442174"/>
              </a:xfrm>
              <a:prstGeom prst="pie">
                <a:avLst>
                  <a:gd name="adj1" fmla="val 6787948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7" name="Pie 516"/>
              <p:cNvSpPr/>
              <p:nvPr/>
            </p:nvSpPr>
            <p:spPr>
              <a:xfrm>
                <a:off x="5347196" y="3824339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8" name="Pie 517"/>
              <p:cNvSpPr/>
              <p:nvPr/>
            </p:nvSpPr>
            <p:spPr>
              <a:xfrm flipH="1">
                <a:off x="5356347" y="3821616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9" name="Pie 518"/>
              <p:cNvSpPr/>
              <p:nvPr/>
            </p:nvSpPr>
            <p:spPr>
              <a:xfrm rot="18440421">
                <a:off x="5359740" y="3815834"/>
                <a:ext cx="472225" cy="442174"/>
              </a:xfrm>
              <a:prstGeom prst="pie">
                <a:avLst>
                  <a:gd name="adj1" fmla="val 6787948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20" name="Group 519"/>
            <p:cNvGrpSpPr/>
            <p:nvPr/>
          </p:nvGrpSpPr>
          <p:grpSpPr>
            <a:xfrm>
              <a:off x="3415703" y="4912564"/>
              <a:ext cx="2421292" cy="481616"/>
              <a:chOff x="3407280" y="3791417"/>
              <a:chExt cx="2421292" cy="481616"/>
            </a:xfrm>
          </p:grpSpPr>
          <p:sp>
            <p:nvSpPr>
              <p:cNvPr id="521" name="Pie 520"/>
              <p:cNvSpPr/>
              <p:nvPr/>
            </p:nvSpPr>
            <p:spPr>
              <a:xfrm rot="18058792">
                <a:off x="3419251" y="3815153"/>
                <a:ext cx="450899" cy="450121"/>
              </a:xfrm>
              <a:prstGeom prst="pie">
                <a:avLst>
                  <a:gd name="adj1" fmla="val 6988888"/>
                  <a:gd name="adj2" fmla="val 10897524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2" name="Oval 521"/>
              <p:cNvSpPr/>
              <p:nvPr/>
            </p:nvSpPr>
            <p:spPr>
              <a:xfrm>
                <a:off x="3407280" y="3823532"/>
                <a:ext cx="472225" cy="43788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Pie 522"/>
              <p:cNvSpPr/>
              <p:nvPr/>
            </p:nvSpPr>
            <p:spPr>
              <a:xfrm>
                <a:off x="3407280" y="3819240"/>
                <a:ext cx="472225" cy="442174"/>
              </a:xfrm>
              <a:prstGeom prst="pie">
                <a:avLst>
                  <a:gd name="adj1" fmla="val 7274663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4" name="Oval 523"/>
              <p:cNvSpPr/>
              <p:nvPr/>
            </p:nvSpPr>
            <p:spPr>
              <a:xfrm>
                <a:off x="4149393" y="3814948"/>
                <a:ext cx="472225" cy="437882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5" name="Pie 524"/>
              <p:cNvSpPr/>
              <p:nvPr/>
            </p:nvSpPr>
            <p:spPr>
              <a:xfrm>
                <a:off x="4146148" y="3814948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6" name="Oval 525"/>
              <p:cNvSpPr/>
              <p:nvPr/>
            </p:nvSpPr>
            <p:spPr>
              <a:xfrm>
                <a:off x="5353102" y="3827824"/>
                <a:ext cx="472225" cy="437882"/>
              </a:xfrm>
              <a:prstGeom prst="ellipse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7" name="Pie 526"/>
              <p:cNvSpPr/>
              <p:nvPr/>
            </p:nvSpPr>
            <p:spPr>
              <a:xfrm>
                <a:off x="5353102" y="3823532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8" name="Pie 527"/>
              <p:cNvSpPr/>
              <p:nvPr/>
            </p:nvSpPr>
            <p:spPr>
              <a:xfrm flipH="1">
                <a:off x="3407280" y="3819240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9" name="Pie 528"/>
              <p:cNvSpPr/>
              <p:nvPr/>
            </p:nvSpPr>
            <p:spPr>
              <a:xfrm flipH="1">
                <a:off x="4149502" y="3812802"/>
                <a:ext cx="472225" cy="442174"/>
              </a:xfrm>
              <a:prstGeom prst="pie">
                <a:avLst>
                  <a:gd name="adj1" fmla="val 5410711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0" name="Pie 529"/>
              <p:cNvSpPr/>
              <p:nvPr/>
            </p:nvSpPr>
            <p:spPr>
              <a:xfrm flipH="1">
                <a:off x="5356347" y="3825678"/>
                <a:ext cx="472225" cy="442174"/>
              </a:xfrm>
              <a:prstGeom prst="pie">
                <a:avLst>
                  <a:gd name="adj1" fmla="val 5410711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1" name="Pie 530"/>
              <p:cNvSpPr/>
              <p:nvPr/>
            </p:nvSpPr>
            <p:spPr>
              <a:xfrm rot="18440421">
                <a:off x="3412689" y="3817530"/>
                <a:ext cx="465306" cy="440528"/>
              </a:xfrm>
              <a:prstGeom prst="pie">
                <a:avLst>
                  <a:gd name="adj1" fmla="val 6761953"/>
                  <a:gd name="adj2" fmla="val 10429252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2" name="Pie 531"/>
              <p:cNvSpPr/>
              <p:nvPr/>
            </p:nvSpPr>
            <p:spPr>
              <a:xfrm flipH="1">
                <a:off x="4155299" y="3812225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3" name="Pie 532"/>
              <p:cNvSpPr/>
              <p:nvPr/>
            </p:nvSpPr>
            <p:spPr>
              <a:xfrm rot="18440421">
                <a:off x="4158692" y="3806443"/>
                <a:ext cx="472225" cy="442174"/>
              </a:xfrm>
              <a:prstGeom prst="pie">
                <a:avLst>
                  <a:gd name="adj1" fmla="val 6787948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4" name="Pie 533"/>
              <p:cNvSpPr/>
              <p:nvPr/>
            </p:nvSpPr>
            <p:spPr>
              <a:xfrm>
                <a:off x="5347196" y="3824339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5" name="Pie 534"/>
              <p:cNvSpPr/>
              <p:nvPr/>
            </p:nvSpPr>
            <p:spPr>
              <a:xfrm flipH="1">
                <a:off x="5356347" y="3821616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6" name="Pie 535"/>
              <p:cNvSpPr/>
              <p:nvPr/>
            </p:nvSpPr>
            <p:spPr>
              <a:xfrm rot="18440421">
                <a:off x="5359740" y="3815834"/>
                <a:ext cx="472225" cy="442174"/>
              </a:xfrm>
              <a:prstGeom prst="pie">
                <a:avLst>
                  <a:gd name="adj1" fmla="val 6787948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37" name="Group 536"/>
            <p:cNvGrpSpPr/>
            <p:nvPr/>
          </p:nvGrpSpPr>
          <p:grpSpPr>
            <a:xfrm>
              <a:off x="3409920" y="5980031"/>
              <a:ext cx="2421292" cy="481616"/>
              <a:chOff x="3407280" y="3791417"/>
              <a:chExt cx="2421292" cy="481616"/>
            </a:xfrm>
          </p:grpSpPr>
          <p:sp>
            <p:nvSpPr>
              <p:cNvPr id="538" name="Pie 537"/>
              <p:cNvSpPr/>
              <p:nvPr/>
            </p:nvSpPr>
            <p:spPr>
              <a:xfrm rot="18058792">
                <a:off x="3419251" y="3815153"/>
                <a:ext cx="450899" cy="450121"/>
              </a:xfrm>
              <a:prstGeom prst="pie">
                <a:avLst>
                  <a:gd name="adj1" fmla="val 6988888"/>
                  <a:gd name="adj2" fmla="val 10897524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9" name="Oval 538"/>
              <p:cNvSpPr/>
              <p:nvPr/>
            </p:nvSpPr>
            <p:spPr>
              <a:xfrm>
                <a:off x="3407280" y="3823532"/>
                <a:ext cx="472225" cy="43788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Pie 539"/>
              <p:cNvSpPr/>
              <p:nvPr/>
            </p:nvSpPr>
            <p:spPr>
              <a:xfrm>
                <a:off x="3407280" y="3819240"/>
                <a:ext cx="472225" cy="442174"/>
              </a:xfrm>
              <a:prstGeom prst="pie">
                <a:avLst>
                  <a:gd name="adj1" fmla="val 7274663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1" name="Oval 540"/>
              <p:cNvSpPr/>
              <p:nvPr/>
            </p:nvSpPr>
            <p:spPr>
              <a:xfrm>
                <a:off x="4149393" y="3814948"/>
                <a:ext cx="472225" cy="437882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Pie 541"/>
              <p:cNvSpPr/>
              <p:nvPr/>
            </p:nvSpPr>
            <p:spPr>
              <a:xfrm>
                <a:off x="4146148" y="3814948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3" name="Oval 542"/>
              <p:cNvSpPr/>
              <p:nvPr/>
            </p:nvSpPr>
            <p:spPr>
              <a:xfrm>
                <a:off x="5353102" y="3827824"/>
                <a:ext cx="472225" cy="437882"/>
              </a:xfrm>
              <a:prstGeom prst="ellipse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4" name="Pie 543"/>
              <p:cNvSpPr/>
              <p:nvPr/>
            </p:nvSpPr>
            <p:spPr>
              <a:xfrm>
                <a:off x="5353102" y="3823532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5" name="Pie 544"/>
              <p:cNvSpPr/>
              <p:nvPr/>
            </p:nvSpPr>
            <p:spPr>
              <a:xfrm flipH="1">
                <a:off x="3407280" y="3819240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6" name="Pie 545"/>
              <p:cNvSpPr/>
              <p:nvPr/>
            </p:nvSpPr>
            <p:spPr>
              <a:xfrm flipH="1">
                <a:off x="4149502" y="3812802"/>
                <a:ext cx="472225" cy="442174"/>
              </a:xfrm>
              <a:prstGeom prst="pie">
                <a:avLst>
                  <a:gd name="adj1" fmla="val 5410711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7" name="Pie 546"/>
              <p:cNvSpPr/>
              <p:nvPr/>
            </p:nvSpPr>
            <p:spPr>
              <a:xfrm flipH="1">
                <a:off x="5356347" y="3825678"/>
                <a:ext cx="472225" cy="442174"/>
              </a:xfrm>
              <a:prstGeom prst="pie">
                <a:avLst>
                  <a:gd name="adj1" fmla="val 5410711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8" name="Pie 547"/>
              <p:cNvSpPr/>
              <p:nvPr/>
            </p:nvSpPr>
            <p:spPr>
              <a:xfrm rot="18440421">
                <a:off x="3412689" y="3817530"/>
                <a:ext cx="465306" cy="440528"/>
              </a:xfrm>
              <a:prstGeom prst="pie">
                <a:avLst>
                  <a:gd name="adj1" fmla="val 6761953"/>
                  <a:gd name="adj2" fmla="val 10429252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9" name="Pie 548"/>
              <p:cNvSpPr/>
              <p:nvPr/>
            </p:nvSpPr>
            <p:spPr>
              <a:xfrm flipH="1">
                <a:off x="4155299" y="3812225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0" name="Pie 549"/>
              <p:cNvSpPr/>
              <p:nvPr/>
            </p:nvSpPr>
            <p:spPr>
              <a:xfrm rot="18440421">
                <a:off x="4158692" y="3806443"/>
                <a:ext cx="472225" cy="442174"/>
              </a:xfrm>
              <a:prstGeom prst="pie">
                <a:avLst>
                  <a:gd name="adj1" fmla="val 6787948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1" name="Pie 550"/>
              <p:cNvSpPr/>
              <p:nvPr/>
            </p:nvSpPr>
            <p:spPr>
              <a:xfrm>
                <a:off x="5347196" y="3824339"/>
                <a:ext cx="472225" cy="442174"/>
              </a:xfrm>
              <a:prstGeom prst="pie">
                <a:avLst>
                  <a:gd name="adj1" fmla="val 21593529"/>
                  <a:gd name="adj2" fmla="val 10779351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2" name="Pie 551"/>
              <p:cNvSpPr/>
              <p:nvPr/>
            </p:nvSpPr>
            <p:spPr>
              <a:xfrm flipH="1">
                <a:off x="5356347" y="3821616"/>
                <a:ext cx="472225" cy="442174"/>
              </a:xfrm>
              <a:prstGeom prst="pie">
                <a:avLst>
                  <a:gd name="adj1" fmla="val 7241528"/>
                  <a:gd name="adj2" fmla="val 10779351"/>
                </a:avLst>
              </a:prstGeom>
              <a:solidFill>
                <a:srgbClr val="FF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3" name="Pie 552"/>
              <p:cNvSpPr/>
              <p:nvPr/>
            </p:nvSpPr>
            <p:spPr>
              <a:xfrm rot="18440421">
                <a:off x="5359740" y="3815834"/>
                <a:ext cx="472225" cy="442174"/>
              </a:xfrm>
              <a:prstGeom prst="pie">
                <a:avLst>
                  <a:gd name="adj1" fmla="val 6787948"/>
                  <a:gd name="adj2" fmla="val 10779351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3518748" y="2948854"/>
            <a:ext cx="2101821" cy="883215"/>
            <a:chOff x="3528275" y="2948854"/>
            <a:chExt cx="2101821" cy="883215"/>
          </a:xfrm>
        </p:grpSpPr>
        <p:sp>
          <p:nvSpPr>
            <p:cNvPr id="590" name="Bent-Up Arrow 589"/>
            <p:cNvSpPr/>
            <p:nvPr/>
          </p:nvSpPr>
          <p:spPr>
            <a:xfrm flipV="1">
              <a:off x="3528275" y="2949221"/>
              <a:ext cx="1270183" cy="882848"/>
            </a:xfrm>
            <a:prstGeom prst="bent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Bent-Up Arrow 590"/>
            <p:cNvSpPr/>
            <p:nvPr/>
          </p:nvSpPr>
          <p:spPr>
            <a:xfrm flipH="1" flipV="1">
              <a:off x="4359913" y="2948854"/>
              <a:ext cx="1270183" cy="882848"/>
            </a:xfrm>
            <a:prstGeom prst="bentUp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2" name="TextBox 591"/>
          <p:cNvSpPr txBox="1"/>
          <p:nvPr/>
        </p:nvSpPr>
        <p:spPr>
          <a:xfrm>
            <a:off x="1387527" y="3201892"/>
            <a:ext cx="1248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96 mutants</a:t>
            </a:r>
            <a:endParaRPr lang="en-US" dirty="0"/>
          </a:p>
        </p:txBody>
      </p:sp>
      <p:sp>
        <p:nvSpPr>
          <p:cNvPr id="593" name="TextBox 592"/>
          <p:cNvSpPr txBox="1"/>
          <p:nvPr/>
        </p:nvSpPr>
        <p:spPr>
          <a:xfrm>
            <a:off x="6632060" y="3210678"/>
            <a:ext cx="1248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96 mutants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0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76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 Pratapa</dc:creator>
  <cp:lastModifiedBy>Aditya Pratapa</cp:lastModifiedBy>
  <cp:revision>2</cp:revision>
  <dcterms:created xsi:type="dcterms:W3CDTF">2018-05-11T03:06:29Z</dcterms:created>
  <dcterms:modified xsi:type="dcterms:W3CDTF">2018-05-11T03:17:49Z</dcterms:modified>
</cp:coreProperties>
</file>