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6" r:id="rId8"/>
    <p:sldId id="262" r:id="rId9"/>
    <p:sldId id="260" r:id="rId10"/>
    <p:sldId id="258" r:id="rId11"/>
    <p:sldId id="287" r:id="rId12"/>
    <p:sldId id="267" r:id="rId13"/>
    <p:sldId id="285" r:id="rId14"/>
    <p:sldId id="286" r:id="rId15"/>
    <p:sldId id="283" r:id="rId16"/>
    <p:sldId id="270" r:id="rId17"/>
    <p:sldId id="268" r:id="rId18"/>
    <p:sldId id="269" r:id="rId19"/>
    <p:sldId id="271" r:id="rId20"/>
    <p:sldId id="273" r:id="rId21"/>
    <p:sldId id="272" r:id="rId22"/>
    <p:sldId id="274" r:id="rId23"/>
    <p:sldId id="275" r:id="rId24"/>
    <p:sldId id="284" r:id="rId25"/>
    <p:sldId id="276" r:id="rId26"/>
    <p:sldId id="277" r:id="rId27"/>
    <p:sldId id="279" r:id="rId28"/>
    <p:sldId id="280" r:id="rId29"/>
    <p:sldId id="290" r:id="rId30"/>
    <p:sldId id="291" r:id="rId31"/>
    <p:sldId id="288" r:id="rId32"/>
    <p:sldId id="289" r:id="rId33"/>
    <p:sldId id="281" r:id="rId34"/>
    <p:sldId id="28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C3E6"/>
    <a:srgbClr val="FFFFFF"/>
    <a:srgbClr val="F4B183"/>
    <a:srgbClr val="FEE993"/>
    <a:srgbClr val="54BF54"/>
    <a:srgbClr val="12A611"/>
    <a:srgbClr val="FF3300"/>
    <a:srgbClr val="800000"/>
    <a:srgbClr val="0D0D0D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9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-1878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1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1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8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1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9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4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3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11CCA-3BC6-4089-A4AE-78C6A80209F8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95D78-9C2C-40CA-825A-AB288F582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2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7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50.png"/><Relationship Id="rId4" Type="http://schemas.openxmlformats.org/officeDocument/2006/relationships/image" Target="../media/image2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3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40.png"/><Relationship Id="rId9" Type="http://schemas.openxmlformats.org/officeDocument/2006/relationships/image" Target="../media/image3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3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026105" y="2678612"/>
            <a:ext cx="651642" cy="472965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08843" y="1397876"/>
            <a:ext cx="1455682" cy="8723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020613" y="1250730"/>
            <a:ext cx="651642" cy="4729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94995" y="1397876"/>
            <a:ext cx="1455682" cy="872359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06765" y="1250730"/>
            <a:ext cx="651642" cy="47296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36414" y="2335924"/>
                <a:ext cx="14505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𝑘𝑎𝑛𝑅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414" y="2335924"/>
                <a:ext cx="1450590" cy="276999"/>
              </a:xfrm>
              <a:prstGeom prst="rect">
                <a:avLst/>
              </a:prstGeom>
              <a:blipFill>
                <a:blip r:embed="rId2"/>
                <a:stretch>
                  <a:fillRect l="-3782" t="-2174" r="-5462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85628" y="2335924"/>
                <a:ext cx="12629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5628" y="2335924"/>
                <a:ext cx="1262974" cy="276999"/>
              </a:xfrm>
              <a:prstGeom prst="rect">
                <a:avLst/>
              </a:prstGeom>
              <a:blipFill>
                <a:blip r:embed="rId3"/>
                <a:stretch>
                  <a:fillRect l="-4348" t="-2174" r="-6280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2114335" y="2825758"/>
            <a:ext cx="1455682" cy="872359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04968" y="3763806"/>
                <a:ext cx="10385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968" y="3763806"/>
                <a:ext cx="1038554" cy="276999"/>
              </a:xfrm>
              <a:prstGeom prst="rect">
                <a:avLst/>
              </a:prstGeom>
              <a:blipFill>
                <a:blip r:embed="rId4"/>
                <a:stretch>
                  <a:fillRect l="-5294" t="-2174" r="-8235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801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99753" y="2761326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38894" y="274489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45255" y="1341520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15289" y="2223494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49705" y="3461500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2" name="Straight Arrow Connector 21"/>
          <p:cNvCxnSpPr>
            <a:stCxn id="19" idx="0"/>
            <a:endCxn id="21" idx="2"/>
          </p:cNvCxnSpPr>
          <p:nvPr/>
        </p:nvCxnSpPr>
        <p:spPr>
          <a:xfrm flipV="1">
            <a:off x="8870271" y="3099961"/>
            <a:ext cx="588579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27" idx="2"/>
          </p:cNvCxnSpPr>
          <p:nvPr/>
        </p:nvCxnSpPr>
        <p:spPr>
          <a:xfrm flipV="1">
            <a:off x="8057621" y="1712012"/>
            <a:ext cx="588579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7" idx="6"/>
          </p:cNvCxnSpPr>
          <p:nvPr/>
        </p:nvCxnSpPr>
        <p:spPr>
          <a:xfrm flipH="1" flipV="1">
            <a:off x="8991589" y="1712012"/>
            <a:ext cx="639956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0"/>
          </p:cNvCxnSpPr>
          <p:nvPr/>
        </p:nvCxnSpPr>
        <p:spPr>
          <a:xfrm flipH="1" flipV="1">
            <a:off x="8818894" y="1074000"/>
            <a:ext cx="1" cy="469651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3499753" y="3277014"/>
                <a:ext cx="18242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753" y="3277014"/>
                <a:ext cx="1824217" cy="369332"/>
              </a:xfrm>
              <a:prstGeom prst="rect">
                <a:avLst/>
              </a:prstGeom>
              <a:blipFill>
                <a:blip r:embed="rId2"/>
                <a:stretch>
                  <a:fillRect l="-2676" t="-1166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3630342" y="1308788"/>
                <a:ext cx="439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342" y="1308788"/>
                <a:ext cx="439287" cy="369332"/>
              </a:xfrm>
              <a:prstGeom prst="rect">
                <a:avLst/>
              </a:prstGeom>
              <a:blipFill>
                <a:blip r:embed="rId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7565537" y="349134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139461" y="349134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Flowchart: Summing Junction 38"/>
          <p:cNvSpPr/>
          <p:nvPr/>
        </p:nvSpPr>
        <p:spPr>
          <a:xfrm>
            <a:off x="8474682" y="2961440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7" idx="0"/>
            <a:endCxn id="39" idx="2"/>
          </p:cNvCxnSpPr>
          <p:nvPr/>
        </p:nvCxnSpPr>
        <p:spPr>
          <a:xfrm flipV="1">
            <a:off x="7886103" y="3129801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8" idx="0"/>
            <a:endCxn id="39" idx="6"/>
          </p:cNvCxnSpPr>
          <p:nvPr/>
        </p:nvCxnSpPr>
        <p:spPr>
          <a:xfrm flipH="1" flipV="1">
            <a:off x="8820071" y="3129801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8326810" y="2121297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39" idx="0"/>
            <a:endCxn id="42" idx="2"/>
          </p:cNvCxnSpPr>
          <p:nvPr/>
        </p:nvCxnSpPr>
        <p:spPr>
          <a:xfrm flipH="1" flipV="1">
            <a:off x="8647376" y="2491789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9139461" y="740688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5" name="Flowchart: Summing Junction 44"/>
          <p:cNvSpPr/>
          <p:nvPr/>
        </p:nvSpPr>
        <p:spPr>
          <a:xfrm>
            <a:off x="9287331" y="1582444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endCxn id="45" idx="2"/>
          </p:cNvCxnSpPr>
          <p:nvPr/>
        </p:nvCxnSpPr>
        <p:spPr>
          <a:xfrm flipV="1">
            <a:off x="8698752" y="1750805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45" idx="6"/>
          </p:cNvCxnSpPr>
          <p:nvPr/>
        </p:nvCxnSpPr>
        <p:spPr>
          <a:xfrm flipH="1" flipV="1">
            <a:off x="9632720" y="1750805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5" idx="0"/>
          </p:cNvCxnSpPr>
          <p:nvPr/>
        </p:nvCxnSpPr>
        <p:spPr>
          <a:xfrm flipH="1" flipV="1">
            <a:off x="9460025" y="1112793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9952698" y="2121297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097958" y="3879297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8724548" y="707956"/>
                <a:ext cx="439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4548" y="707956"/>
                <a:ext cx="439287" cy="369332"/>
              </a:xfrm>
              <a:prstGeom prst="rect">
                <a:avLst/>
              </a:prstGeom>
              <a:blipFill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8766541" y="2786322"/>
                <a:ext cx="460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541" y="2786322"/>
                <a:ext cx="46076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9547545" y="1308788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7545" y="1308788"/>
                <a:ext cx="46608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415895" y="1292915"/>
            <a:ext cx="1739305" cy="1949669"/>
            <a:chOff x="415895" y="1292915"/>
            <a:chExt cx="1739305" cy="194966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7"/>
            <a:srcRect l="4749" t="3538"/>
            <a:stretch/>
          </p:blipFill>
          <p:spPr>
            <a:xfrm>
              <a:off x="415895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36" name="Rectangle 35"/>
            <p:cNvSpPr/>
            <p:nvPr/>
          </p:nvSpPr>
          <p:spPr>
            <a:xfrm>
              <a:off x="457992" y="2407920"/>
              <a:ext cx="1648008" cy="8178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:r>
                    <a:rPr lang="en-US" b="0" dirty="0" smtClean="0"/>
                    <a:t>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a14:m>
                  <a:r>
                    <a:rPr lang="en-US" dirty="0" smtClean="0"/>
                    <a:t>)</a:t>
                  </a:r>
                  <a:endParaRPr lang="en-US" dirty="0"/>
                </a:p>
              </p:txBody>
            </p:sp>
          </mc:Choice>
          <mc:Fallback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9195" t="-10000" r="-10345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5" name="Oval 54"/>
          <p:cNvSpPr/>
          <p:nvPr/>
        </p:nvSpPr>
        <p:spPr>
          <a:xfrm>
            <a:off x="7740218" y="631255"/>
            <a:ext cx="3437264" cy="2226932"/>
          </a:xfrm>
          <a:prstGeom prst="ellipse">
            <a:avLst/>
          </a:prstGeom>
          <a:solidFill>
            <a:srgbClr val="FFFFFF">
              <a:alpha val="0"/>
            </a:srgb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99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7740218" y="631255"/>
            <a:ext cx="3437264" cy="2226932"/>
          </a:xfrm>
          <a:prstGeom prst="ellipse">
            <a:avLst/>
          </a:prstGeom>
          <a:solidFill>
            <a:srgbClr val="F4B183">
              <a:alpha val="49020"/>
            </a:srgb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99753" y="2761326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38894" y="274489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45255" y="1341520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15289" y="2223494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49705" y="3461500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23629" y="3461500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Flowchart: Summing Junction 20"/>
          <p:cNvSpPr/>
          <p:nvPr/>
        </p:nvSpPr>
        <p:spPr>
          <a:xfrm>
            <a:off x="9458850" y="2931600"/>
            <a:ext cx="345389" cy="336722"/>
          </a:xfrm>
          <a:prstGeom prst="flowChartSummingJuncti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2" name="Straight Arrow Connector 21"/>
          <p:cNvCxnSpPr>
            <a:stCxn id="19" idx="0"/>
            <a:endCxn id="21" idx="2"/>
          </p:cNvCxnSpPr>
          <p:nvPr/>
        </p:nvCxnSpPr>
        <p:spPr>
          <a:xfrm flipV="1">
            <a:off x="8870271" y="3099961"/>
            <a:ext cx="588579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0"/>
            <a:endCxn id="21" idx="6"/>
          </p:cNvCxnSpPr>
          <p:nvPr/>
        </p:nvCxnSpPr>
        <p:spPr>
          <a:xfrm flipH="1" flipV="1">
            <a:off x="9804239" y="3099961"/>
            <a:ext cx="639956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685679" y="2082504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>
            <a:stCxn id="21" idx="0"/>
          </p:cNvCxnSpPr>
          <p:nvPr/>
        </p:nvCxnSpPr>
        <p:spPr>
          <a:xfrm flipH="1" flipV="1">
            <a:off x="9631544" y="2461949"/>
            <a:ext cx="1" cy="469651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owchart: Summing Junction 26"/>
          <p:cNvSpPr/>
          <p:nvPr/>
        </p:nvSpPr>
        <p:spPr>
          <a:xfrm>
            <a:off x="8646200" y="1543651"/>
            <a:ext cx="345389" cy="336722"/>
          </a:xfrm>
          <a:prstGeom prst="flowChartSummingJuncti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8" name="Straight Arrow Connector 27"/>
          <p:cNvCxnSpPr>
            <a:endCxn id="27" idx="2"/>
          </p:cNvCxnSpPr>
          <p:nvPr/>
        </p:nvCxnSpPr>
        <p:spPr>
          <a:xfrm flipV="1">
            <a:off x="8057621" y="1712012"/>
            <a:ext cx="588579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7" idx="6"/>
          </p:cNvCxnSpPr>
          <p:nvPr/>
        </p:nvCxnSpPr>
        <p:spPr>
          <a:xfrm flipH="1" flipV="1">
            <a:off x="8991589" y="1712012"/>
            <a:ext cx="639956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0"/>
          </p:cNvCxnSpPr>
          <p:nvPr/>
        </p:nvCxnSpPr>
        <p:spPr>
          <a:xfrm flipH="1" flipV="1">
            <a:off x="8818894" y="1074000"/>
            <a:ext cx="1" cy="469651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3499753" y="3277014"/>
                <a:ext cx="18242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753" y="3277014"/>
                <a:ext cx="1824217" cy="369332"/>
              </a:xfrm>
              <a:prstGeom prst="rect">
                <a:avLst/>
              </a:prstGeom>
              <a:blipFill>
                <a:blip r:embed="rId2"/>
                <a:stretch>
                  <a:fillRect l="-2676" t="-1166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3630342" y="1308788"/>
                <a:ext cx="439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342" y="1308788"/>
                <a:ext cx="439287" cy="369332"/>
              </a:xfrm>
              <a:prstGeom prst="rect">
                <a:avLst/>
              </a:prstGeom>
              <a:blipFill>
                <a:blip r:embed="rId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7565537" y="349134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139461" y="349134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Flowchart: Summing Junction 38"/>
          <p:cNvSpPr/>
          <p:nvPr/>
        </p:nvSpPr>
        <p:spPr>
          <a:xfrm>
            <a:off x="8474682" y="2961440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7" idx="0"/>
            <a:endCxn id="39" idx="2"/>
          </p:cNvCxnSpPr>
          <p:nvPr/>
        </p:nvCxnSpPr>
        <p:spPr>
          <a:xfrm flipV="1">
            <a:off x="7886103" y="3129801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8" idx="0"/>
            <a:endCxn id="39" idx="6"/>
          </p:cNvCxnSpPr>
          <p:nvPr/>
        </p:nvCxnSpPr>
        <p:spPr>
          <a:xfrm flipH="1" flipV="1">
            <a:off x="8820071" y="3129801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8326810" y="2121297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39" idx="0"/>
            <a:endCxn id="42" idx="2"/>
          </p:cNvCxnSpPr>
          <p:nvPr/>
        </p:nvCxnSpPr>
        <p:spPr>
          <a:xfrm flipH="1" flipV="1">
            <a:off x="8647376" y="2491789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9139461" y="740688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5" name="Flowchart: Summing Junction 44"/>
          <p:cNvSpPr/>
          <p:nvPr/>
        </p:nvSpPr>
        <p:spPr>
          <a:xfrm>
            <a:off x="9287331" y="1582444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endCxn id="45" idx="2"/>
          </p:cNvCxnSpPr>
          <p:nvPr/>
        </p:nvCxnSpPr>
        <p:spPr>
          <a:xfrm flipV="1">
            <a:off x="8698752" y="1750805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45" idx="6"/>
          </p:cNvCxnSpPr>
          <p:nvPr/>
        </p:nvCxnSpPr>
        <p:spPr>
          <a:xfrm flipH="1" flipV="1">
            <a:off x="9632720" y="1750805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5" idx="0"/>
          </p:cNvCxnSpPr>
          <p:nvPr/>
        </p:nvCxnSpPr>
        <p:spPr>
          <a:xfrm flipH="1" flipV="1">
            <a:off x="9460025" y="1112793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9952698" y="2121297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097958" y="3879297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8724548" y="707956"/>
                <a:ext cx="439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4548" y="707956"/>
                <a:ext cx="439287" cy="369332"/>
              </a:xfrm>
              <a:prstGeom prst="rect">
                <a:avLst/>
              </a:prstGeom>
              <a:blipFill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8766541" y="2786322"/>
                <a:ext cx="460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541" y="2786322"/>
                <a:ext cx="46076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9547545" y="1308788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7545" y="1308788"/>
                <a:ext cx="46608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oup 74"/>
          <p:cNvGrpSpPr/>
          <p:nvPr/>
        </p:nvGrpSpPr>
        <p:grpSpPr>
          <a:xfrm>
            <a:off x="415895" y="1292915"/>
            <a:ext cx="1739305" cy="1949669"/>
            <a:chOff x="415895" y="1292915"/>
            <a:chExt cx="1739305" cy="1949669"/>
          </a:xfrm>
        </p:grpSpPr>
        <p:pic>
          <p:nvPicPr>
            <p:cNvPr id="76" name="Picture 75"/>
            <p:cNvPicPr>
              <a:picLocks noChangeAspect="1"/>
            </p:cNvPicPr>
            <p:nvPr/>
          </p:nvPicPr>
          <p:blipFill rotWithShape="1">
            <a:blip r:embed="rId7"/>
            <a:srcRect l="4749" t="3538"/>
            <a:stretch/>
          </p:blipFill>
          <p:spPr>
            <a:xfrm>
              <a:off x="415895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77" name="Rectangle 76"/>
            <p:cNvSpPr/>
            <p:nvPr/>
          </p:nvSpPr>
          <p:spPr>
            <a:xfrm>
              <a:off x="457992" y="2407920"/>
              <a:ext cx="1648008" cy="8178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:r>
                    <a:rPr lang="en-US" b="0" dirty="0" smtClean="0"/>
                    <a:t>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a14:m>
                  <a:r>
                    <a:rPr lang="en-US" dirty="0" smtClean="0"/>
                    <a:t>)</a:t>
                  </a:r>
                  <a:endParaRPr lang="en-US" dirty="0"/>
                </a:p>
              </p:txBody>
            </p:sp>
          </mc:Choice>
          <mc:Fallback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9195" t="-10000" r="-10345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28943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15895" y="631255"/>
            <a:ext cx="10761587" cy="3617374"/>
            <a:chOff x="415895" y="631255"/>
            <a:chExt cx="10761587" cy="3617374"/>
          </a:xfrm>
        </p:grpSpPr>
        <p:sp>
          <p:nvSpPr>
            <p:cNvPr id="13" name="Oval 12"/>
            <p:cNvSpPr/>
            <p:nvPr/>
          </p:nvSpPr>
          <p:spPr>
            <a:xfrm>
              <a:off x="6927568" y="3324015"/>
              <a:ext cx="3437264" cy="689688"/>
            </a:xfrm>
            <a:prstGeom prst="ellipse">
              <a:avLst/>
            </a:prstGeom>
            <a:solidFill>
              <a:srgbClr val="F4B183">
                <a:alpha val="49020"/>
              </a:srgbClr>
            </a:solidFill>
            <a:ln>
              <a:noFill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499753" y="2761326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538894" y="274489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45255" y="1341520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15289" y="222349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23629" y="3461500"/>
              <a:ext cx="641131" cy="370492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58850" y="2931600"/>
              <a:ext cx="345389" cy="336722"/>
            </a:xfrm>
            <a:prstGeom prst="flowChartSummingJunction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70271" y="3099961"/>
              <a:ext cx="588579" cy="361539"/>
            </a:xfrm>
            <a:prstGeom prst="straightConnector1">
              <a:avLst/>
            </a:pr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804239" y="3099961"/>
              <a:ext cx="639956" cy="361539"/>
            </a:xfrm>
            <a:prstGeom prst="straightConnector1">
              <a:avLst/>
            </a:pr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7685679" y="2082504"/>
              <a:ext cx="641131" cy="370492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31544" y="2461949"/>
              <a:ext cx="1" cy="469651"/>
            </a:xfrm>
            <a:prstGeom prst="straightConnector1">
              <a:avLst/>
            </a:pr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lowchart: Summing Junction 26"/>
            <p:cNvSpPr/>
            <p:nvPr/>
          </p:nvSpPr>
          <p:spPr>
            <a:xfrm>
              <a:off x="8646200" y="1543651"/>
              <a:ext cx="345389" cy="336722"/>
            </a:xfrm>
            <a:prstGeom prst="flowChartSummingJunction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57621" y="1712012"/>
              <a:ext cx="588579" cy="361539"/>
            </a:xfrm>
            <a:prstGeom prst="straightConnector1">
              <a:avLst/>
            </a:pr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91589" y="1712012"/>
              <a:ext cx="639956" cy="361539"/>
            </a:xfrm>
            <a:prstGeom prst="straightConnector1">
              <a:avLst/>
            </a:pr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18894" y="1074000"/>
              <a:ext cx="1" cy="469651"/>
            </a:xfrm>
            <a:prstGeom prst="straightConnector1">
              <a:avLst/>
            </a:pr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Rectangle 31"/>
                <p:cNvSpPr/>
                <p:nvPr/>
              </p:nvSpPr>
              <p:spPr>
                <a:xfrm>
                  <a:off x="3499753" y="3277014"/>
                  <a:ext cx="182421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Source Mutants </a:t>
                  </a:r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9753" y="3277014"/>
                  <a:ext cx="1824217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2676" t="-11667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630342" y="1308788"/>
                  <a:ext cx="4392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0342" y="1308788"/>
                  <a:ext cx="439287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ectangle 36"/>
            <p:cNvSpPr/>
            <p:nvPr/>
          </p:nvSpPr>
          <p:spPr>
            <a:xfrm>
              <a:off x="7565537" y="349134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9139461" y="349134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Flowchart: Summing Junction 38"/>
            <p:cNvSpPr/>
            <p:nvPr/>
          </p:nvSpPr>
          <p:spPr>
            <a:xfrm>
              <a:off x="8474682" y="2961440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>
              <a:stCxn id="37" idx="0"/>
              <a:endCxn id="39" idx="2"/>
            </p:cNvCxnSpPr>
            <p:nvPr/>
          </p:nvCxnSpPr>
          <p:spPr>
            <a:xfrm flipV="1">
              <a:off x="7886103" y="3129801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8" idx="0"/>
              <a:endCxn id="39" idx="6"/>
            </p:cNvCxnSpPr>
            <p:nvPr/>
          </p:nvCxnSpPr>
          <p:spPr>
            <a:xfrm flipH="1" flipV="1">
              <a:off x="8820071" y="3129801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8326810" y="2121297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Arrow Connector 42"/>
            <p:cNvCxnSpPr>
              <a:stCxn id="39" idx="0"/>
              <a:endCxn id="42" idx="2"/>
            </p:cNvCxnSpPr>
            <p:nvPr/>
          </p:nvCxnSpPr>
          <p:spPr>
            <a:xfrm flipH="1" flipV="1">
              <a:off x="8647376" y="2491789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9139461" y="740688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45" name="Flowchart: Summing Junction 44"/>
            <p:cNvSpPr/>
            <p:nvPr/>
          </p:nvSpPr>
          <p:spPr>
            <a:xfrm>
              <a:off x="9287331" y="1582444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>
              <a:endCxn id="45" idx="2"/>
            </p:cNvCxnSpPr>
            <p:nvPr/>
          </p:nvCxnSpPr>
          <p:spPr>
            <a:xfrm flipV="1">
              <a:off x="8698752" y="1750805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5" idx="6"/>
            </p:cNvCxnSpPr>
            <p:nvPr/>
          </p:nvCxnSpPr>
          <p:spPr>
            <a:xfrm flipH="1" flipV="1">
              <a:off x="9632720" y="1750805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5" idx="0"/>
            </p:cNvCxnSpPr>
            <p:nvPr/>
          </p:nvCxnSpPr>
          <p:spPr>
            <a:xfrm flipH="1" flipV="1">
              <a:off x="9460025" y="1112793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52698" y="212129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097958" y="3879297"/>
              <a:ext cx="10695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Synthesis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8724548" y="707956"/>
                  <a:ext cx="4392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24548" y="707956"/>
                  <a:ext cx="439287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3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8766541" y="2786322"/>
                  <a:ext cx="4607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6541" y="2786322"/>
                  <a:ext cx="460767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9547545" y="1308788"/>
                  <a:ext cx="466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47545" y="1308788"/>
                  <a:ext cx="46608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4" name="Group 53"/>
            <p:cNvGrpSpPr/>
            <p:nvPr/>
          </p:nvGrpSpPr>
          <p:grpSpPr>
            <a:xfrm>
              <a:off x="415895" y="1292915"/>
              <a:ext cx="1739305" cy="1949669"/>
              <a:chOff x="415895" y="1292915"/>
              <a:chExt cx="1739305" cy="1949669"/>
            </a:xfrm>
          </p:grpSpPr>
          <p:pic>
            <p:nvPicPr>
              <p:cNvPr id="55" name="Picture 54"/>
              <p:cNvPicPr>
                <a:picLocks noChangeAspect="1"/>
              </p:cNvPicPr>
              <p:nvPr/>
            </p:nvPicPr>
            <p:blipFill rotWithShape="1">
              <a:blip r:embed="rId7"/>
              <a:srcRect l="4749" t="3538"/>
              <a:stretch/>
            </p:blipFill>
            <p:spPr>
              <a:xfrm>
                <a:off x="415895" y="1292915"/>
                <a:ext cx="1739305" cy="1949669"/>
              </a:xfrm>
              <a:prstGeom prst="rect">
                <a:avLst/>
              </a:prstGeom>
              <a:ln w="38100" cap="sq">
                <a:solidFill>
                  <a:srgbClr val="000000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</p:pic>
          <p:sp>
            <p:nvSpPr>
              <p:cNvPr id="56" name="Rectangle 55"/>
              <p:cNvSpPr/>
              <p:nvPr/>
            </p:nvSpPr>
            <p:spPr>
              <a:xfrm>
                <a:off x="457992" y="2407920"/>
                <a:ext cx="1648008" cy="817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1598240" y="1582444"/>
                    <a:ext cx="527452" cy="3693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pPr/>
                    <a:r>
                      <a:rPr lang="en-US" b="0" dirty="0" smtClean="0"/>
                      <a:t>(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a14:m>
                    <a:r>
                      <a:rPr lang="en-US" dirty="0" smtClean="0"/>
                      <a:t>)</a:t>
                    </a:r>
                    <a:endParaRPr lang="en-US" dirty="0"/>
                  </a:p>
                </p:txBody>
              </p:sp>
            </mc:Choice>
            <mc:Fallback>
              <p:sp>
                <p:nvSpPr>
                  <p:cNvPr id="57" name="TextBox 5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98240" y="1582444"/>
                    <a:ext cx="527452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9195" t="-10000" r="-10345" b="-2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8" name="Oval 57"/>
            <p:cNvSpPr/>
            <p:nvPr/>
          </p:nvSpPr>
          <p:spPr>
            <a:xfrm>
              <a:off x="7740218" y="631255"/>
              <a:ext cx="3437264" cy="222693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6191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7682293" y="1953210"/>
            <a:ext cx="3437264" cy="689688"/>
          </a:xfrm>
          <a:prstGeom prst="ellipse">
            <a:avLst/>
          </a:prstGeom>
          <a:solidFill>
            <a:srgbClr val="F4B183">
              <a:alpha val="49020"/>
            </a:srgb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99753" y="2761326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38894" y="274489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45255" y="1341520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15289" y="2223494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23629" y="3461500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Flowchart: Summing Junction 20"/>
          <p:cNvSpPr/>
          <p:nvPr/>
        </p:nvSpPr>
        <p:spPr>
          <a:xfrm>
            <a:off x="9458850" y="2931600"/>
            <a:ext cx="345389" cy="336722"/>
          </a:xfrm>
          <a:prstGeom prst="flowChartSummingJuncti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2" name="Straight Arrow Connector 21"/>
          <p:cNvCxnSpPr>
            <a:stCxn id="19" idx="0"/>
            <a:endCxn id="21" idx="2"/>
          </p:cNvCxnSpPr>
          <p:nvPr/>
        </p:nvCxnSpPr>
        <p:spPr>
          <a:xfrm flipV="1">
            <a:off x="8870271" y="3099961"/>
            <a:ext cx="588579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0"/>
            <a:endCxn id="21" idx="6"/>
          </p:cNvCxnSpPr>
          <p:nvPr/>
        </p:nvCxnSpPr>
        <p:spPr>
          <a:xfrm flipH="1" flipV="1">
            <a:off x="9804239" y="3099961"/>
            <a:ext cx="639956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685679" y="2082504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>
            <a:stCxn id="21" idx="0"/>
          </p:cNvCxnSpPr>
          <p:nvPr/>
        </p:nvCxnSpPr>
        <p:spPr>
          <a:xfrm flipH="1" flipV="1">
            <a:off x="9631544" y="2461949"/>
            <a:ext cx="1" cy="469651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owchart: Summing Junction 26"/>
          <p:cNvSpPr/>
          <p:nvPr/>
        </p:nvSpPr>
        <p:spPr>
          <a:xfrm>
            <a:off x="8646200" y="1543651"/>
            <a:ext cx="345389" cy="336722"/>
          </a:xfrm>
          <a:prstGeom prst="flowChartSummingJuncti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8" name="Straight Arrow Connector 27"/>
          <p:cNvCxnSpPr>
            <a:endCxn id="27" idx="2"/>
          </p:cNvCxnSpPr>
          <p:nvPr/>
        </p:nvCxnSpPr>
        <p:spPr>
          <a:xfrm flipV="1">
            <a:off x="8057621" y="1712012"/>
            <a:ext cx="588579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7" idx="6"/>
          </p:cNvCxnSpPr>
          <p:nvPr/>
        </p:nvCxnSpPr>
        <p:spPr>
          <a:xfrm flipH="1" flipV="1">
            <a:off x="8991589" y="1712012"/>
            <a:ext cx="639956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0"/>
          </p:cNvCxnSpPr>
          <p:nvPr/>
        </p:nvCxnSpPr>
        <p:spPr>
          <a:xfrm flipH="1" flipV="1">
            <a:off x="8818894" y="1074000"/>
            <a:ext cx="1" cy="469651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3499753" y="3277014"/>
                <a:ext cx="18242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753" y="3277014"/>
                <a:ext cx="1824217" cy="369332"/>
              </a:xfrm>
              <a:prstGeom prst="rect">
                <a:avLst/>
              </a:prstGeom>
              <a:blipFill>
                <a:blip r:embed="rId2"/>
                <a:stretch>
                  <a:fillRect l="-2676" t="-1166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3630342" y="1308788"/>
                <a:ext cx="439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342" y="1308788"/>
                <a:ext cx="439287" cy="369332"/>
              </a:xfrm>
              <a:prstGeom prst="rect">
                <a:avLst/>
              </a:prstGeom>
              <a:blipFill>
                <a:blip r:embed="rId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7565537" y="349134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139461" y="349134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Flowchart: Summing Junction 38"/>
          <p:cNvSpPr/>
          <p:nvPr/>
        </p:nvSpPr>
        <p:spPr>
          <a:xfrm>
            <a:off x="8474682" y="2961440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7" idx="0"/>
            <a:endCxn id="39" idx="2"/>
          </p:cNvCxnSpPr>
          <p:nvPr/>
        </p:nvCxnSpPr>
        <p:spPr>
          <a:xfrm flipV="1">
            <a:off x="7886103" y="3129801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8" idx="0"/>
            <a:endCxn id="39" idx="6"/>
          </p:cNvCxnSpPr>
          <p:nvPr/>
        </p:nvCxnSpPr>
        <p:spPr>
          <a:xfrm flipH="1" flipV="1">
            <a:off x="8820071" y="3129801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8326810" y="2121297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39" idx="0"/>
            <a:endCxn id="42" idx="2"/>
          </p:cNvCxnSpPr>
          <p:nvPr/>
        </p:nvCxnSpPr>
        <p:spPr>
          <a:xfrm flipH="1" flipV="1">
            <a:off x="8647376" y="2491789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9139461" y="740688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5" name="Flowchart: Summing Junction 44"/>
          <p:cNvSpPr/>
          <p:nvPr/>
        </p:nvSpPr>
        <p:spPr>
          <a:xfrm>
            <a:off x="9287331" y="1582444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endCxn id="45" idx="2"/>
          </p:cNvCxnSpPr>
          <p:nvPr/>
        </p:nvCxnSpPr>
        <p:spPr>
          <a:xfrm flipV="1">
            <a:off x="8698752" y="1750805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45" idx="6"/>
          </p:cNvCxnSpPr>
          <p:nvPr/>
        </p:nvCxnSpPr>
        <p:spPr>
          <a:xfrm flipH="1" flipV="1">
            <a:off x="9632720" y="1750805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5" idx="0"/>
          </p:cNvCxnSpPr>
          <p:nvPr/>
        </p:nvCxnSpPr>
        <p:spPr>
          <a:xfrm flipH="1" flipV="1">
            <a:off x="9460025" y="1112793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9952698" y="2121297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097958" y="3879297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8724548" y="707956"/>
                <a:ext cx="439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4548" y="707956"/>
                <a:ext cx="439287" cy="369332"/>
              </a:xfrm>
              <a:prstGeom prst="rect">
                <a:avLst/>
              </a:prstGeom>
              <a:blipFill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8766541" y="2786322"/>
                <a:ext cx="460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541" y="2786322"/>
                <a:ext cx="46076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9547545" y="1308788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7545" y="1308788"/>
                <a:ext cx="46608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3"/>
          <p:cNvGrpSpPr/>
          <p:nvPr/>
        </p:nvGrpSpPr>
        <p:grpSpPr>
          <a:xfrm>
            <a:off x="415895" y="1292915"/>
            <a:ext cx="1739305" cy="1949669"/>
            <a:chOff x="415895" y="1292915"/>
            <a:chExt cx="1739305" cy="1949669"/>
          </a:xfrm>
        </p:grpSpPr>
        <p:pic>
          <p:nvPicPr>
            <p:cNvPr id="55" name="Picture 54"/>
            <p:cNvPicPr>
              <a:picLocks noChangeAspect="1"/>
            </p:cNvPicPr>
            <p:nvPr/>
          </p:nvPicPr>
          <p:blipFill rotWithShape="1">
            <a:blip r:embed="rId7"/>
            <a:srcRect l="4749" t="3538"/>
            <a:stretch/>
          </p:blipFill>
          <p:spPr>
            <a:xfrm>
              <a:off x="415895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6" name="Rectangle 55"/>
            <p:cNvSpPr/>
            <p:nvPr/>
          </p:nvSpPr>
          <p:spPr>
            <a:xfrm>
              <a:off x="457992" y="2407920"/>
              <a:ext cx="1648008" cy="8178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:r>
                    <a:rPr lang="en-US" b="0" dirty="0" smtClean="0"/>
                    <a:t>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a14:m>
                  <a:r>
                    <a:rPr lang="en-US" dirty="0" smtClean="0"/>
                    <a:t>)</a:t>
                  </a:r>
                  <a:endParaRPr lang="en-US" dirty="0"/>
                </a:p>
              </p:txBody>
            </p:sp>
          </mc:Choice>
          <mc:Fallback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9195" t="-10000" r="-10345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" name="Oval 57"/>
          <p:cNvSpPr/>
          <p:nvPr/>
        </p:nvSpPr>
        <p:spPr>
          <a:xfrm>
            <a:off x="7740218" y="631255"/>
            <a:ext cx="3437264" cy="2226932"/>
          </a:xfrm>
          <a:prstGeom prst="ellipse">
            <a:avLst/>
          </a:prstGeom>
          <a:solidFill>
            <a:srgbClr val="FFFFFF">
              <a:alpha val="0"/>
            </a:srgb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42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85393" y="3452547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59317" y="3452547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lowchart: Summing Junction 6"/>
          <p:cNvSpPr/>
          <p:nvPr/>
        </p:nvSpPr>
        <p:spPr>
          <a:xfrm>
            <a:off x="3594538" y="2922647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0"/>
            <a:endCxn id="7" idx="2"/>
          </p:cNvCxnSpPr>
          <p:nvPr/>
        </p:nvCxnSpPr>
        <p:spPr>
          <a:xfrm flipV="1">
            <a:off x="3005959" y="3091008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0"/>
            <a:endCxn id="7" idx="6"/>
          </p:cNvCxnSpPr>
          <p:nvPr/>
        </p:nvCxnSpPr>
        <p:spPr>
          <a:xfrm flipH="1" flipV="1">
            <a:off x="3939927" y="3091008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446666" y="2082504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H="1" flipV="1">
            <a:off x="3767232" y="2452996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59317" y="701895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4" name="Flowchart: Summing Junction 13"/>
          <p:cNvSpPr/>
          <p:nvPr/>
        </p:nvSpPr>
        <p:spPr>
          <a:xfrm>
            <a:off x="4407187" y="1543651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endCxn id="14" idx="2"/>
          </p:cNvCxnSpPr>
          <p:nvPr/>
        </p:nvCxnSpPr>
        <p:spPr>
          <a:xfrm flipV="1">
            <a:off x="3818608" y="1712012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4" idx="6"/>
          </p:cNvCxnSpPr>
          <p:nvPr/>
        </p:nvCxnSpPr>
        <p:spPr>
          <a:xfrm flipH="1" flipV="1">
            <a:off x="4752576" y="1712012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0"/>
          </p:cNvCxnSpPr>
          <p:nvPr/>
        </p:nvCxnSpPr>
        <p:spPr>
          <a:xfrm flipH="1" flipV="1">
            <a:off x="4579881" y="1074000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072554" y="2082504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35850" y="3461500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09774" y="3461500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Flowchart: Summing Junction 20"/>
          <p:cNvSpPr/>
          <p:nvPr/>
        </p:nvSpPr>
        <p:spPr>
          <a:xfrm>
            <a:off x="9444995" y="2931600"/>
            <a:ext cx="345389" cy="336722"/>
          </a:xfrm>
          <a:prstGeom prst="flowChartSummingJuncti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2" name="Straight Arrow Connector 21"/>
          <p:cNvCxnSpPr>
            <a:stCxn id="19" idx="0"/>
            <a:endCxn id="21" idx="2"/>
          </p:cNvCxnSpPr>
          <p:nvPr/>
        </p:nvCxnSpPr>
        <p:spPr>
          <a:xfrm flipV="1">
            <a:off x="8856416" y="3099961"/>
            <a:ext cx="588579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0"/>
            <a:endCxn id="21" idx="6"/>
          </p:cNvCxnSpPr>
          <p:nvPr/>
        </p:nvCxnSpPr>
        <p:spPr>
          <a:xfrm flipH="1" flipV="1">
            <a:off x="9790384" y="3099961"/>
            <a:ext cx="639956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671824" y="2082504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i="1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>
            <a:stCxn id="21" idx="0"/>
          </p:cNvCxnSpPr>
          <p:nvPr/>
        </p:nvCxnSpPr>
        <p:spPr>
          <a:xfrm flipH="1" flipV="1">
            <a:off x="9617689" y="2461949"/>
            <a:ext cx="1" cy="469651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484475" y="701895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27" name="Flowchart: Summing Junction 26"/>
          <p:cNvSpPr/>
          <p:nvPr/>
        </p:nvSpPr>
        <p:spPr>
          <a:xfrm>
            <a:off x="8632345" y="1543651"/>
            <a:ext cx="345389" cy="336722"/>
          </a:xfrm>
          <a:prstGeom prst="flowChartSummingJunction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8" name="Straight Arrow Connector 27"/>
          <p:cNvCxnSpPr>
            <a:endCxn id="27" idx="2"/>
          </p:cNvCxnSpPr>
          <p:nvPr/>
        </p:nvCxnSpPr>
        <p:spPr>
          <a:xfrm flipV="1">
            <a:off x="8043766" y="1712012"/>
            <a:ext cx="588579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7" idx="6"/>
          </p:cNvCxnSpPr>
          <p:nvPr/>
        </p:nvCxnSpPr>
        <p:spPr>
          <a:xfrm flipH="1" flipV="1">
            <a:off x="8977734" y="1712012"/>
            <a:ext cx="639956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0"/>
          </p:cNvCxnSpPr>
          <p:nvPr/>
        </p:nvCxnSpPr>
        <p:spPr>
          <a:xfrm flipH="1" flipV="1">
            <a:off x="8805039" y="1074000"/>
            <a:ext cx="1" cy="469651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297712" y="2082504"/>
            <a:ext cx="641131" cy="3704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17814" y="3840504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44404" y="669163"/>
                <a:ext cx="439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404" y="669163"/>
                <a:ext cx="439287" cy="369332"/>
              </a:xfrm>
              <a:prstGeom prst="rect">
                <a:avLst/>
              </a:prstGeom>
              <a:blipFill>
                <a:blip r:embed="rId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397" y="2747529"/>
                <a:ext cx="460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397" y="2747529"/>
                <a:ext cx="46076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673540" y="1325215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540" y="1325215"/>
                <a:ext cx="46608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415895" y="1292915"/>
            <a:ext cx="1739305" cy="1949669"/>
            <a:chOff x="415895" y="1292915"/>
            <a:chExt cx="1739305" cy="1949669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6"/>
            <a:srcRect l="4749" t="3538"/>
            <a:stretch/>
          </p:blipFill>
          <p:spPr>
            <a:xfrm>
              <a:off x="415895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39" name="Rectangle 38"/>
            <p:cNvSpPr/>
            <p:nvPr/>
          </p:nvSpPr>
          <p:spPr>
            <a:xfrm>
              <a:off x="457992" y="2407920"/>
              <a:ext cx="1648008" cy="8178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:r>
                    <a:rPr lang="en-US" b="0" dirty="0" smtClean="0"/>
                    <a:t>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a14:m>
                  <a:r>
                    <a:rPr lang="en-US" dirty="0" smtClean="0"/>
                    <a:t>)</a:t>
                  </a:r>
                  <a:endParaRPr lang="en-US" dirty="0"/>
                </a:p>
              </p:txBody>
            </p:sp>
          </mc:Choice>
          <mc:Fallback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9195" t="-10000" r="-10345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70105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02040" y="701895"/>
            <a:ext cx="10348865" cy="3757975"/>
            <a:chOff x="402040" y="701895"/>
            <a:chExt cx="10348865" cy="375797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02040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>
            <a:xfrm>
              <a:off x="2685393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59317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3594538" y="2922647"/>
              <a:ext cx="345389" cy="336722"/>
            </a:xfrm>
            <a:prstGeom prst="flowChartSummingJunction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  <a:endCxn id="7" idx="2"/>
            </p:cNvCxnSpPr>
            <p:nvPr/>
          </p:nvCxnSpPr>
          <p:spPr>
            <a:xfrm flipV="1">
              <a:off x="3005959" y="3091008"/>
              <a:ext cx="588579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  <a:endCxn id="7" idx="6"/>
            </p:cNvCxnSpPr>
            <p:nvPr/>
          </p:nvCxnSpPr>
          <p:spPr>
            <a:xfrm flipH="1" flipV="1">
              <a:off x="3939927" y="3091008"/>
              <a:ext cx="639956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446666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10" idx="2"/>
            </p:cNvCxnSpPr>
            <p:nvPr/>
          </p:nvCxnSpPr>
          <p:spPr>
            <a:xfrm flipH="1" flipV="1">
              <a:off x="3767232" y="2452996"/>
              <a:ext cx="1" cy="4696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9317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Summing Junction 13"/>
            <p:cNvSpPr/>
            <p:nvPr/>
          </p:nvSpPr>
          <p:spPr>
            <a:xfrm>
              <a:off x="4407187" y="1543651"/>
              <a:ext cx="345389" cy="336722"/>
            </a:xfrm>
            <a:prstGeom prst="flowChartSummingJunction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4" idx="2"/>
            </p:cNvCxnSpPr>
            <p:nvPr/>
          </p:nvCxnSpPr>
          <p:spPr>
            <a:xfrm flipV="1">
              <a:off x="3818608" y="1712012"/>
              <a:ext cx="588579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6"/>
            </p:cNvCxnSpPr>
            <p:nvPr/>
          </p:nvCxnSpPr>
          <p:spPr>
            <a:xfrm flipH="1" flipV="1">
              <a:off x="4752576" y="1712012"/>
              <a:ext cx="639956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0"/>
            </p:cNvCxnSpPr>
            <p:nvPr/>
          </p:nvCxnSpPr>
          <p:spPr>
            <a:xfrm flipH="1" flipV="1">
              <a:off x="4579881" y="1074000"/>
              <a:ext cx="1" cy="4696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072554" y="208250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35850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09774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44995" y="2931600"/>
              <a:ext cx="345389" cy="336722"/>
            </a:xfrm>
            <a:prstGeom prst="flowChartSummingJunction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56416" y="3099961"/>
              <a:ext cx="588579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790384" y="3099961"/>
              <a:ext cx="639956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17689" y="2461949"/>
              <a:ext cx="1" cy="4696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8484475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Summing Junction 26"/>
            <p:cNvSpPr/>
            <p:nvPr/>
          </p:nvSpPr>
          <p:spPr>
            <a:xfrm>
              <a:off x="8632345" y="1543651"/>
              <a:ext cx="345389" cy="336722"/>
            </a:xfrm>
            <a:prstGeom prst="flowChartSummingJunction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43766" y="1712012"/>
              <a:ext cx="588579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77734" y="1712012"/>
              <a:ext cx="639956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05039" y="1074000"/>
              <a:ext cx="1" cy="4696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9297712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560980" y="3999912"/>
              <a:ext cx="20378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Verifiable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742766" y="4090538"/>
              <a:ext cx="25978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a Verifiable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61926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871071" y="2928713"/>
              <a:ext cx="345389" cy="336722"/>
            </a:xfrm>
            <a:prstGeom prst="flowChartSummingJunction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endCxn id="36" idx="2"/>
            </p:cNvCxnSpPr>
            <p:nvPr/>
          </p:nvCxnSpPr>
          <p:spPr>
            <a:xfrm flipV="1">
              <a:off x="7282492" y="3097074"/>
              <a:ext cx="588579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6"/>
            </p:cNvCxnSpPr>
            <p:nvPr/>
          </p:nvCxnSpPr>
          <p:spPr>
            <a:xfrm flipH="1" flipV="1">
              <a:off x="8216460" y="3097074"/>
              <a:ext cx="639956" cy="3615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42766" y="2078028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 flipH="1" flipV="1">
              <a:off x="8043765" y="2459062"/>
              <a:ext cx="1" cy="46965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444137" y="2407920"/>
              <a:ext cx="1648008" cy="8178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415895" y="1292915"/>
              <a:ext cx="1739305" cy="1949669"/>
              <a:chOff x="415895" y="1292915"/>
              <a:chExt cx="1739305" cy="1949669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2"/>
              <a:srcRect l="4749" t="3538"/>
              <a:stretch/>
            </p:blipFill>
            <p:spPr>
              <a:xfrm>
                <a:off x="415895" y="1292915"/>
                <a:ext cx="1739305" cy="1949669"/>
              </a:xfrm>
              <a:prstGeom prst="rect">
                <a:avLst/>
              </a:prstGeom>
              <a:ln w="38100" cap="sq">
                <a:solidFill>
                  <a:srgbClr val="000000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</p:pic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1598240" y="1582444"/>
                    <a:ext cx="527452" cy="3693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pPr/>
                    <a:r>
                      <a:rPr lang="en-US" b="0" dirty="0" smtClean="0"/>
                      <a:t>(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a14:m>
                    <a:r>
                      <a:rPr lang="en-US" dirty="0" smtClean="0"/>
                      <a:t>)</a:t>
                    </a:r>
                    <a:endParaRPr lang="en-US" dirty="0"/>
                  </a:p>
                </p:txBody>
              </p:sp>
            </mc:Choice>
            <mc:Fallback>
              <p:sp>
                <p:nvSpPr>
                  <p:cNvPr id="44" name="TextBox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98240" y="1582444"/>
                    <a:ext cx="527452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9195" t="-10000" r="-10345" b="-2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148361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749" t="3538"/>
          <a:stretch/>
        </p:blipFill>
        <p:spPr>
          <a:xfrm>
            <a:off x="402040" y="1292915"/>
            <a:ext cx="1739305" cy="19496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685393" y="3452547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59317" y="3452547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lowchart: Summing Junction 6"/>
          <p:cNvSpPr/>
          <p:nvPr/>
        </p:nvSpPr>
        <p:spPr>
          <a:xfrm>
            <a:off x="3594538" y="2922647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0"/>
            <a:endCxn id="7" idx="2"/>
          </p:cNvCxnSpPr>
          <p:nvPr/>
        </p:nvCxnSpPr>
        <p:spPr>
          <a:xfrm flipV="1">
            <a:off x="3005959" y="3091008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0"/>
            <a:endCxn id="7" idx="6"/>
          </p:cNvCxnSpPr>
          <p:nvPr/>
        </p:nvCxnSpPr>
        <p:spPr>
          <a:xfrm flipH="1" flipV="1">
            <a:off x="3939927" y="3091008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446666" y="2082504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H="1" flipV="1">
            <a:off x="3767232" y="2452996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59317" y="701895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4" name="Flowchart: Summing Junction 13"/>
          <p:cNvSpPr/>
          <p:nvPr/>
        </p:nvSpPr>
        <p:spPr>
          <a:xfrm>
            <a:off x="4407187" y="1543651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endCxn id="14" idx="2"/>
          </p:cNvCxnSpPr>
          <p:nvPr/>
        </p:nvCxnSpPr>
        <p:spPr>
          <a:xfrm flipV="1">
            <a:off x="3818608" y="1712012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4" idx="6"/>
          </p:cNvCxnSpPr>
          <p:nvPr/>
        </p:nvCxnSpPr>
        <p:spPr>
          <a:xfrm flipH="1" flipV="1">
            <a:off x="4752576" y="1712012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0"/>
          </p:cNvCxnSpPr>
          <p:nvPr/>
        </p:nvCxnSpPr>
        <p:spPr>
          <a:xfrm flipH="1" flipV="1">
            <a:off x="4579881" y="1074000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072554" y="2082504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35850" y="346150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09774" y="346150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Flowchart: Summing Junction 20"/>
          <p:cNvSpPr/>
          <p:nvPr/>
        </p:nvSpPr>
        <p:spPr>
          <a:xfrm>
            <a:off x="9444995" y="2931600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9" idx="0"/>
            <a:endCxn id="21" idx="2"/>
          </p:cNvCxnSpPr>
          <p:nvPr/>
        </p:nvCxnSpPr>
        <p:spPr>
          <a:xfrm flipV="1">
            <a:off x="8856416" y="3099961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0"/>
            <a:endCxn id="21" idx="6"/>
          </p:cNvCxnSpPr>
          <p:nvPr/>
        </p:nvCxnSpPr>
        <p:spPr>
          <a:xfrm flipH="1" flipV="1">
            <a:off x="9790384" y="3099961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671824" y="2082504"/>
            <a:ext cx="641131" cy="370492"/>
          </a:xfrm>
          <a:prstGeom prst="rect">
            <a:avLst/>
          </a:prstGeom>
          <a:solidFill>
            <a:srgbClr val="9DC3E6"/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1" idx="0"/>
          </p:cNvCxnSpPr>
          <p:nvPr/>
        </p:nvCxnSpPr>
        <p:spPr>
          <a:xfrm flipH="1" flipV="1">
            <a:off x="9617689" y="2461949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484475" y="701895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7" name="Flowchart: Summing Junction 26"/>
          <p:cNvSpPr/>
          <p:nvPr/>
        </p:nvSpPr>
        <p:spPr>
          <a:xfrm>
            <a:off x="8632345" y="1543651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7" idx="2"/>
          </p:cNvCxnSpPr>
          <p:nvPr/>
        </p:nvCxnSpPr>
        <p:spPr>
          <a:xfrm flipV="1">
            <a:off x="8043766" y="1712012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7" idx="6"/>
          </p:cNvCxnSpPr>
          <p:nvPr/>
        </p:nvCxnSpPr>
        <p:spPr>
          <a:xfrm flipH="1" flipV="1">
            <a:off x="8977734" y="1712012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0"/>
          </p:cNvCxnSpPr>
          <p:nvPr/>
        </p:nvCxnSpPr>
        <p:spPr>
          <a:xfrm flipH="1" flipV="1">
            <a:off x="8805039" y="1074000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297712" y="2082504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60980" y="4040643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Permissible Synthesis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131804" y="4040643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 Permissible Synthesis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15895" y="1292915"/>
            <a:ext cx="1739305" cy="1949669"/>
            <a:chOff x="415895" y="1292915"/>
            <a:chExt cx="1739305" cy="1949669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15895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:r>
                    <a:rPr lang="en-US" b="0" dirty="0" smtClean="0"/>
                    <a:t>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a14:m>
                  <a:r>
                    <a:rPr lang="en-US" dirty="0" smtClean="0"/>
                    <a:t>)</a:t>
                  </a:r>
                  <a:endParaRPr lang="en-US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9195" t="-10000" r="-10345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73133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749" t="3538"/>
          <a:stretch/>
        </p:blipFill>
        <p:spPr>
          <a:xfrm>
            <a:off x="402040" y="1292915"/>
            <a:ext cx="1739305" cy="19496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685393" y="3452547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59317" y="3452547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lowchart: Summing Junction 6"/>
          <p:cNvSpPr/>
          <p:nvPr/>
        </p:nvSpPr>
        <p:spPr>
          <a:xfrm>
            <a:off x="3594538" y="2922647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0"/>
            <a:endCxn id="7" idx="2"/>
          </p:cNvCxnSpPr>
          <p:nvPr/>
        </p:nvCxnSpPr>
        <p:spPr>
          <a:xfrm flipV="1">
            <a:off x="3005959" y="3091008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0"/>
            <a:endCxn id="7" idx="6"/>
          </p:cNvCxnSpPr>
          <p:nvPr/>
        </p:nvCxnSpPr>
        <p:spPr>
          <a:xfrm flipH="1" flipV="1">
            <a:off x="3939927" y="3091008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446666" y="2082504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H="1" flipV="1">
            <a:off x="3767232" y="2452996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59317" y="701895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4" name="Flowchart: Summing Junction 13"/>
          <p:cNvSpPr/>
          <p:nvPr/>
        </p:nvSpPr>
        <p:spPr>
          <a:xfrm>
            <a:off x="4407187" y="1543651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endCxn id="14" idx="2"/>
          </p:cNvCxnSpPr>
          <p:nvPr/>
        </p:nvCxnSpPr>
        <p:spPr>
          <a:xfrm flipV="1">
            <a:off x="3818608" y="1712012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4" idx="6"/>
          </p:cNvCxnSpPr>
          <p:nvPr/>
        </p:nvCxnSpPr>
        <p:spPr>
          <a:xfrm flipH="1" flipV="1">
            <a:off x="4752576" y="1712012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0"/>
          </p:cNvCxnSpPr>
          <p:nvPr/>
        </p:nvCxnSpPr>
        <p:spPr>
          <a:xfrm flipH="1" flipV="1">
            <a:off x="4579881" y="1074000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072554" y="2082504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35850" y="346150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09774" y="346150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Flowchart: Summing Junction 20"/>
          <p:cNvSpPr/>
          <p:nvPr/>
        </p:nvSpPr>
        <p:spPr>
          <a:xfrm>
            <a:off x="9444995" y="2931600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9" idx="0"/>
            <a:endCxn id="21" idx="2"/>
          </p:cNvCxnSpPr>
          <p:nvPr/>
        </p:nvCxnSpPr>
        <p:spPr>
          <a:xfrm flipV="1">
            <a:off x="8856416" y="3099961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0"/>
            <a:endCxn id="21" idx="6"/>
          </p:cNvCxnSpPr>
          <p:nvPr/>
        </p:nvCxnSpPr>
        <p:spPr>
          <a:xfrm flipH="1" flipV="1">
            <a:off x="9790384" y="3099961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0"/>
          </p:cNvCxnSpPr>
          <p:nvPr/>
        </p:nvCxnSpPr>
        <p:spPr>
          <a:xfrm flipH="1" flipV="1">
            <a:off x="9617689" y="2461949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484475" y="701895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7" name="Flowchart: Summing Junction 26"/>
          <p:cNvSpPr/>
          <p:nvPr/>
        </p:nvSpPr>
        <p:spPr>
          <a:xfrm>
            <a:off x="8632345" y="1543651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7" idx="2"/>
          </p:cNvCxnSpPr>
          <p:nvPr/>
        </p:nvCxnSpPr>
        <p:spPr>
          <a:xfrm flipV="1">
            <a:off x="8043766" y="1712012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7" idx="6"/>
          </p:cNvCxnSpPr>
          <p:nvPr/>
        </p:nvCxnSpPr>
        <p:spPr>
          <a:xfrm flipH="1" flipV="1">
            <a:off x="8977734" y="1712012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0"/>
          </p:cNvCxnSpPr>
          <p:nvPr/>
        </p:nvCxnSpPr>
        <p:spPr>
          <a:xfrm flipH="1" flipV="1">
            <a:off x="8805039" y="1074000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297712" y="2082504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67297" y="4045314"/>
            <a:ext cx="3172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Verifiable Permissible Synthesis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52728" y="4088644"/>
            <a:ext cx="398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 Verifiable or Permissible Synthesis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961926" y="346150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Flowchart: Summing Junction 35"/>
          <p:cNvSpPr/>
          <p:nvPr/>
        </p:nvSpPr>
        <p:spPr>
          <a:xfrm>
            <a:off x="7871071" y="2928713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endCxn id="36" idx="2"/>
          </p:cNvCxnSpPr>
          <p:nvPr/>
        </p:nvCxnSpPr>
        <p:spPr>
          <a:xfrm flipV="1">
            <a:off x="7282492" y="3097074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6" idx="6"/>
          </p:cNvCxnSpPr>
          <p:nvPr/>
        </p:nvCxnSpPr>
        <p:spPr>
          <a:xfrm flipH="1" flipV="1">
            <a:off x="8216460" y="3097074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742766" y="2078028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stCxn id="36" idx="0"/>
          </p:cNvCxnSpPr>
          <p:nvPr/>
        </p:nvCxnSpPr>
        <p:spPr>
          <a:xfrm flipH="1" flipV="1">
            <a:off x="8043765" y="2459062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415895" y="1292915"/>
            <a:ext cx="1739305" cy="1949669"/>
            <a:chOff x="415895" y="1292915"/>
            <a:chExt cx="1739305" cy="1949669"/>
          </a:xfrm>
        </p:grpSpPr>
        <p:pic>
          <p:nvPicPr>
            <p:cNvPr id="42" name="Picture 41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15895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:r>
                    <a:rPr lang="en-US" b="0" dirty="0" smtClean="0"/>
                    <a:t>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a14:m>
                  <a:r>
                    <a:rPr lang="en-US" dirty="0" smtClean="0"/>
                    <a:t>)</a:t>
                  </a:r>
                  <a:endParaRPr lang="en-US" dirty="0"/>
                </a:p>
              </p:txBody>
            </p:sp>
          </mc:Choice>
          <mc:Fallback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8240" y="1582444"/>
                  <a:ext cx="527452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9195" t="-10000" r="-10345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52049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2040" y="701895"/>
            <a:ext cx="10533573" cy="3756081"/>
            <a:chOff x="402040" y="701895"/>
            <a:chExt cx="10533573" cy="37560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02040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>
            <a:xfrm>
              <a:off x="2685393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59317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3594538" y="2922647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  <a:endCxn id="7" idx="2"/>
            </p:cNvCxnSpPr>
            <p:nvPr/>
          </p:nvCxnSpPr>
          <p:spPr>
            <a:xfrm flipV="1">
              <a:off x="3005959" y="3091008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  <a:endCxn id="7" idx="6"/>
            </p:cNvCxnSpPr>
            <p:nvPr/>
          </p:nvCxnSpPr>
          <p:spPr>
            <a:xfrm flipH="1" flipV="1">
              <a:off x="3939927" y="3091008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446666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10" idx="2"/>
            </p:cNvCxnSpPr>
            <p:nvPr/>
          </p:nvCxnSpPr>
          <p:spPr>
            <a:xfrm flipH="1" flipV="1">
              <a:off x="3767232" y="2452996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9317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Summing Junction 13"/>
            <p:cNvSpPr/>
            <p:nvPr/>
          </p:nvSpPr>
          <p:spPr>
            <a:xfrm>
              <a:off x="4407187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4" idx="2"/>
            </p:cNvCxnSpPr>
            <p:nvPr/>
          </p:nvCxnSpPr>
          <p:spPr>
            <a:xfrm flipV="1">
              <a:off x="3818608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6"/>
            </p:cNvCxnSpPr>
            <p:nvPr/>
          </p:nvCxnSpPr>
          <p:spPr>
            <a:xfrm flipH="1" flipV="1">
              <a:off x="4752576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0"/>
            </p:cNvCxnSpPr>
            <p:nvPr/>
          </p:nvCxnSpPr>
          <p:spPr>
            <a:xfrm flipH="1" flipV="1">
              <a:off x="4579881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072554" y="208250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35850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09774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44995" y="2931600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56416" y="3099961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790384" y="3099961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17689" y="2461949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8484475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Summing Junction 26"/>
            <p:cNvSpPr/>
            <p:nvPr/>
          </p:nvSpPr>
          <p:spPr>
            <a:xfrm>
              <a:off x="8632345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43766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77734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05039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9297712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67297" y="4045314"/>
              <a:ext cx="3172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Verifiable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52728" y="4088644"/>
              <a:ext cx="3982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a Verifiable or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61926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871071" y="2928713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endCxn id="36" idx="2"/>
            </p:cNvCxnSpPr>
            <p:nvPr/>
          </p:nvCxnSpPr>
          <p:spPr>
            <a:xfrm flipV="1">
              <a:off x="7282492" y="3097074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6"/>
            </p:cNvCxnSpPr>
            <p:nvPr/>
          </p:nvCxnSpPr>
          <p:spPr>
            <a:xfrm flipH="1" flipV="1">
              <a:off x="8216460" y="3097074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42766" y="2078028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 flipH="1" flipV="1">
              <a:off x="8043765" y="2459062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315186" y="626247"/>
            <a:ext cx="10625958" cy="387306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78431" y="1039259"/>
            <a:ext cx="757351" cy="370492"/>
          </a:xfrm>
          <a:prstGeom prst="rect">
            <a:avLst/>
          </a:prstGeom>
          <a:solidFill>
            <a:srgbClr val="FEE993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blipFill>
                <a:blip r:embed="rId3"/>
                <a:stretch>
                  <a:fillRect l="-2787" t="-1166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1315321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5472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16360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1849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48266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38265" y="263129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734283" y="2192286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3010" t="-1147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3374763" y="2227743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377976" y="2692655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135589" y="2425217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164938" y="2911571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05472" y="3565925"/>
                <a:ext cx="22602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Permissible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472" y="3565925"/>
                <a:ext cx="2260234" cy="369332"/>
              </a:xfrm>
              <a:prstGeom prst="rect">
                <a:avLst/>
              </a:prstGeom>
              <a:blipFill>
                <a:blip r:embed="rId5"/>
                <a:stretch>
                  <a:fillRect l="-2156" t="-1147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057112" y="4210564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VPS of size  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6642912" y="730627"/>
            <a:ext cx="3232863" cy="3424747"/>
            <a:chOff x="5951802" y="-70870"/>
            <a:chExt cx="3666475" cy="4284735"/>
          </a:xfrm>
        </p:grpSpPr>
        <p:sp>
          <p:nvSpPr>
            <p:cNvPr id="57" name="Rectangle 56"/>
            <p:cNvSpPr/>
            <p:nvPr/>
          </p:nvSpPr>
          <p:spPr>
            <a:xfrm>
              <a:off x="5951802" y="3840072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922696" y="3843373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9" name="Flowchart: Summing Junction 58"/>
            <p:cNvSpPr/>
            <p:nvPr/>
          </p:nvSpPr>
          <p:spPr>
            <a:xfrm>
              <a:off x="6577308" y="3434133"/>
              <a:ext cx="314346" cy="270764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>
              <a:stCxn id="57" idx="0"/>
              <a:endCxn id="59" idx="2"/>
            </p:cNvCxnSpPr>
            <p:nvPr/>
          </p:nvCxnSpPr>
          <p:spPr>
            <a:xfrm flipV="1">
              <a:off x="6272368" y="3569515"/>
              <a:ext cx="304940" cy="2705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8" idx="0"/>
              <a:endCxn id="59" idx="6"/>
            </p:cNvCxnSpPr>
            <p:nvPr/>
          </p:nvCxnSpPr>
          <p:spPr>
            <a:xfrm flipH="1" flipV="1">
              <a:off x="6891654" y="3569515"/>
              <a:ext cx="351608" cy="27385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 61"/>
            <p:cNvSpPr/>
            <p:nvPr/>
          </p:nvSpPr>
          <p:spPr>
            <a:xfrm>
              <a:off x="6429435" y="2877050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Arrow Connector 62"/>
            <p:cNvCxnSpPr>
              <a:stCxn id="59" idx="0"/>
              <a:endCxn id="62" idx="2"/>
            </p:cNvCxnSpPr>
            <p:nvPr/>
          </p:nvCxnSpPr>
          <p:spPr>
            <a:xfrm flipV="1">
              <a:off x="6734481" y="3247542"/>
              <a:ext cx="15520" cy="18659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6879733" y="1848096"/>
              <a:ext cx="641131" cy="370492"/>
            </a:xfrm>
            <a:prstGeom prst="rect">
              <a:avLst/>
            </a:prstGeom>
            <a:noFill/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abd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65" name="Flowchart: Summing Junction 64"/>
            <p:cNvSpPr/>
            <p:nvPr/>
          </p:nvSpPr>
          <p:spPr>
            <a:xfrm>
              <a:off x="7033306" y="2448520"/>
              <a:ext cx="314285" cy="288716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Arrow Connector 65"/>
            <p:cNvCxnSpPr>
              <a:stCxn id="62" idx="0"/>
              <a:endCxn id="65" idx="2"/>
            </p:cNvCxnSpPr>
            <p:nvPr/>
          </p:nvCxnSpPr>
          <p:spPr>
            <a:xfrm flipV="1">
              <a:off x="6750001" y="2592878"/>
              <a:ext cx="283305" cy="28417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69" idx="0"/>
              <a:endCxn id="65" idx="6"/>
            </p:cNvCxnSpPr>
            <p:nvPr/>
          </p:nvCxnSpPr>
          <p:spPr>
            <a:xfrm flipH="1" flipV="1">
              <a:off x="7347591" y="2592878"/>
              <a:ext cx="320566" cy="28195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65" idx="0"/>
              <a:endCxn id="64" idx="2"/>
            </p:cNvCxnSpPr>
            <p:nvPr/>
          </p:nvCxnSpPr>
          <p:spPr>
            <a:xfrm flipV="1">
              <a:off x="7190448" y="2218589"/>
              <a:ext cx="9850" cy="22993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7347591" y="287483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524778" y="916004"/>
              <a:ext cx="757074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abde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8172739" y="-70870"/>
              <a:ext cx="931288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abcde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00" name="Flowchart: Summing Junction 99"/>
            <p:cNvSpPr/>
            <p:nvPr/>
          </p:nvSpPr>
          <p:spPr>
            <a:xfrm>
              <a:off x="7742766" y="1508090"/>
              <a:ext cx="314346" cy="263377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Arrow Connector 101"/>
            <p:cNvCxnSpPr>
              <a:stCxn id="64" idx="0"/>
              <a:endCxn id="100" idx="2"/>
            </p:cNvCxnSpPr>
            <p:nvPr/>
          </p:nvCxnSpPr>
          <p:spPr>
            <a:xfrm flipV="1">
              <a:off x="7200298" y="1639779"/>
              <a:ext cx="542467" cy="20831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108" idx="0"/>
              <a:endCxn id="100" idx="6"/>
            </p:cNvCxnSpPr>
            <p:nvPr/>
          </p:nvCxnSpPr>
          <p:spPr>
            <a:xfrm flipH="1" flipV="1">
              <a:off x="8057111" y="1639779"/>
              <a:ext cx="547374" cy="21167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ectangle 107"/>
            <p:cNvSpPr/>
            <p:nvPr/>
          </p:nvSpPr>
          <p:spPr>
            <a:xfrm>
              <a:off x="8236025" y="1851449"/>
              <a:ext cx="736918" cy="370492"/>
            </a:xfrm>
            <a:prstGeom prst="rect">
              <a:avLst/>
            </a:prstGeom>
            <a:noFill/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Straight Arrow Connector 109"/>
            <p:cNvCxnSpPr>
              <a:stCxn id="100" idx="0"/>
              <a:endCxn id="81" idx="2"/>
            </p:cNvCxnSpPr>
            <p:nvPr/>
          </p:nvCxnSpPr>
          <p:spPr>
            <a:xfrm flipV="1">
              <a:off x="7899938" y="1286497"/>
              <a:ext cx="3377" cy="2215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lowchart: Summing Junction 116"/>
            <p:cNvSpPr/>
            <p:nvPr/>
          </p:nvSpPr>
          <p:spPr>
            <a:xfrm>
              <a:off x="8483886" y="572646"/>
              <a:ext cx="314346" cy="263377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8" name="Straight Arrow Connector 117"/>
            <p:cNvCxnSpPr>
              <a:stCxn id="81" idx="0"/>
              <a:endCxn id="117" idx="2"/>
            </p:cNvCxnSpPr>
            <p:nvPr/>
          </p:nvCxnSpPr>
          <p:spPr>
            <a:xfrm flipV="1">
              <a:off x="7903316" y="704335"/>
              <a:ext cx="580571" cy="21166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120" idx="0"/>
              <a:endCxn id="117" idx="6"/>
            </p:cNvCxnSpPr>
            <p:nvPr/>
          </p:nvCxnSpPr>
          <p:spPr>
            <a:xfrm flipH="1" flipV="1">
              <a:off x="8798232" y="704335"/>
              <a:ext cx="499480" cy="21167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Rectangle 119"/>
            <p:cNvSpPr/>
            <p:nvPr/>
          </p:nvSpPr>
          <p:spPr>
            <a:xfrm>
              <a:off x="8977146" y="916005"/>
              <a:ext cx="641131" cy="370492"/>
            </a:xfrm>
            <a:prstGeom prst="rect">
              <a:avLst/>
            </a:prstGeom>
            <a:solidFill>
              <a:srgbClr val="9DC3E6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21" name="Straight Arrow Connector 120"/>
            <p:cNvCxnSpPr>
              <a:stCxn id="117" idx="0"/>
              <a:endCxn id="83" idx="2"/>
            </p:cNvCxnSpPr>
            <p:nvPr/>
          </p:nvCxnSpPr>
          <p:spPr>
            <a:xfrm flipH="1" flipV="1">
              <a:off x="8638383" y="299622"/>
              <a:ext cx="2677" cy="2730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6893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132782" y="2736552"/>
            <a:ext cx="651642" cy="472965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12626" y="4387282"/>
            <a:ext cx="1476704" cy="8723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745418" y="4240136"/>
            <a:ext cx="651642" cy="4729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22997" y="4387282"/>
            <a:ext cx="1518746" cy="872359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197831" y="4240136"/>
            <a:ext cx="651642" cy="47296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161219" y="5325330"/>
                <a:ext cx="8963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219" y="5325330"/>
                <a:ext cx="896336" cy="276999"/>
              </a:xfrm>
              <a:prstGeom prst="rect">
                <a:avLst/>
              </a:prstGeom>
              <a:blipFill>
                <a:blip r:embed="rId2"/>
                <a:stretch>
                  <a:fillRect l="-5405" t="-4444" r="-8784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676694" y="5325330"/>
                <a:ext cx="897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694" y="5325330"/>
                <a:ext cx="897873" cy="276999"/>
              </a:xfrm>
              <a:prstGeom prst="rect">
                <a:avLst/>
              </a:prstGeom>
              <a:blipFill>
                <a:blip r:embed="rId3"/>
                <a:stretch>
                  <a:fillRect l="-5442" t="-4444" r="-10204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2182470" y="2883698"/>
            <a:ext cx="1494224" cy="872359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611645" y="3821746"/>
                <a:ext cx="11183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645" y="3821746"/>
                <a:ext cx="1118318" cy="276999"/>
              </a:xfrm>
              <a:prstGeom prst="rect">
                <a:avLst/>
              </a:prstGeom>
              <a:blipFill>
                <a:blip r:embed="rId4"/>
                <a:stretch>
                  <a:fillRect l="-4348" t="-4444" r="-7609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975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2040" y="701895"/>
            <a:ext cx="10533573" cy="3756081"/>
            <a:chOff x="402040" y="701895"/>
            <a:chExt cx="10533573" cy="37560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02040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>
            <a:xfrm>
              <a:off x="2685393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59317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3594538" y="2922647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  <a:endCxn id="7" idx="2"/>
            </p:cNvCxnSpPr>
            <p:nvPr/>
          </p:nvCxnSpPr>
          <p:spPr>
            <a:xfrm flipV="1">
              <a:off x="3005959" y="3091008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  <a:endCxn id="7" idx="6"/>
            </p:cNvCxnSpPr>
            <p:nvPr/>
          </p:nvCxnSpPr>
          <p:spPr>
            <a:xfrm flipH="1" flipV="1">
              <a:off x="3939927" y="3091008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446666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10" idx="2"/>
            </p:cNvCxnSpPr>
            <p:nvPr/>
          </p:nvCxnSpPr>
          <p:spPr>
            <a:xfrm flipH="1" flipV="1">
              <a:off x="3767232" y="2452996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9317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Summing Junction 13"/>
            <p:cNvSpPr/>
            <p:nvPr/>
          </p:nvSpPr>
          <p:spPr>
            <a:xfrm>
              <a:off x="4407187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4" idx="2"/>
            </p:cNvCxnSpPr>
            <p:nvPr/>
          </p:nvCxnSpPr>
          <p:spPr>
            <a:xfrm flipV="1">
              <a:off x="3818608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6"/>
            </p:cNvCxnSpPr>
            <p:nvPr/>
          </p:nvCxnSpPr>
          <p:spPr>
            <a:xfrm flipH="1" flipV="1">
              <a:off x="4752576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0"/>
            </p:cNvCxnSpPr>
            <p:nvPr/>
          </p:nvCxnSpPr>
          <p:spPr>
            <a:xfrm flipH="1" flipV="1">
              <a:off x="4579881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072554" y="208250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35850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09774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44995" y="2931600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56416" y="3099961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790384" y="3099961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17689" y="2461949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8484475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Summing Junction 26"/>
            <p:cNvSpPr/>
            <p:nvPr/>
          </p:nvSpPr>
          <p:spPr>
            <a:xfrm>
              <a:off x="8632345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43766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77734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05039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9297712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67297" y="4045314"/>
              <a:ext cx="3172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Verifiable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52728" y="4088644"/>
              <a:ext cx="3982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a Verifiable or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61926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871071" y="2928713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endCxn id="36" idx="2"/>
            </p:cNvCxnSpPr>
            <p:nvPr/>
          </p:nvCxnSpPr>
          <p:spPr>
            <a:xfrm flipV="1">
              <a:off x="7282492" y="3097074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6"/>
            </p:cNvCxnSpPr>
            <p:nvPr/>
          </p:nvCxnSpPr>
          <p:spPr>
            <a:xfrm flipH="1" flipV="1">
              <a:off x="8216460" y="3097074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42766" y="2078028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 flipH="1" flipV="1">
              <a:off x="8043765" y="2459062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315186" y="626247"/>
            <a:ext cx="10625958" cy="387306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78431" y="1039259"/>
            <a:ext cx="757351" cy="370492"/>
          </a:xfrm>
          <a:prstGeom prst="rect">
            <a:avLst/>
          </a:prstGeom>
          <a:solidFill>
            <a:srgbClr val="FEE993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blipFill>
                <a:blip r:embed="rId3"/>
                <a:stretch>
                  <a:fillRect l="-2787" t="-1166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1315321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5472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16360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1849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48266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38265" y="263129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734283" y="2192286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3010" t="-1147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3374763" y="2227743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377976" y="2692655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135589" y="2425217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164938" y="2911571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05472" y="3565925"/>
                <a:ext cx="22602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Permissible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472" y="3565925"/>
                <a:ext cx="2260234" cy="369332"/>
              </a:xfrm>
              <a:prstGeom prst="rect">
                <a:avLst/>
              </a:prstGeom>
              <a:blipFill>
                <a:blip r:embed="rId5"/>
                <a:stretch>
                  <a:fillRect l="-2156" t="-1147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9289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2040" y="701895"/>
            <a:ext cx="10533573" cy="3756081"/>
            <a:chOff x="402040" y="701895"/>
            <a:chExt cx="10533573" cy="37560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02040" y="1292915"/>
              <a:ext cx="1739305" cy="194966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>
            <a:xfrm>
              <a:off x="2685393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59317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3594538" y="2922647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  <a:endCxn id="7" idx="2"/>
            </p:cNvCxnSpPr>
            <p:nvPr/>
          </p:nvCxnSpPr>
          <p:spPr>
            <a:xfrm flipV="1">
              <a:off x="3005959" y="3091008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  <a:endCxn id="7" idx="6"/>
            </p:cNvCxnSpPr>
            <p:nvPr/>
          </p:nvCxnSpPr>
          <p:spPr>
            <a:xfrm flipH="1" flipV="1">
              <a:off x="3939927" y="3091008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446666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10" idx="2"/>
            </p:cNvCxnSpPr>
            <p:nvPr/>
          </p:nvCxnSpPr>
          <p:spPr>
            <a:xfrm flipH="1" flipV="1">
              <a:off x="3767232" y="2452996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9317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Summing Junction 13"/>
            <p:cNvSpPr/>
            <p:nvPr/>
          </p:nvSpPr>
          <p:spPr>
            <a:xfrm>
              <a:off x="4407187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4" idx="2"/>
            </p:cNvCxnSpPr>
            <p:nvPr/>
          </p:nvCxnSpPr>
          <p:spPr>
            <a:xfrm flipV="1">
              <a:off x="3818608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6"/>
            </p:cNvCxnSpPr>
            <p:nvPr/>
          </p:nvCxnSpPr>
          <p:spPr>
            <a:xfrm flipH="1" flipV="1">
              <a:off x="4752576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0"/>
            </p:cNvCxnSpPr>
            <p:nvPr/>
          </p:nvCxnSpPr>
          <p:spPr>
            <a:xfrm flipH="1" flipV="1">
              <a:off x="4579881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072554" y="208250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35850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09774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44995" y="2931600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56416" y="3099961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790384" y="3099961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17689" y="2461949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8484475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Summing Junction 26"/>
            <p:cNvSpPr/>
            <p:nvPr/>
          </p:nvSpPr>
          <p:spPr>
            <a:xfrm>
              <a:off x="8632345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43766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77734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05039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9297712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67297" y="4045314"/>
              <a:ext cx="3172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Verifiable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52728" y="4088644"/>
              <a:ext cx="3982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a Verifiable or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61926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871071" y="2928713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endCxn id="36" idx="2"/>
            </p:cNvCxnSpPr>
            <p:nvPr/>
          </p:nvCxnSpPr>
          <p:spPr>
            <a:xfrm flipV="1">
              <a:off x="7282492" y="3097074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6"/>
            </p:cNvCxnSpPr>
            <p:nvPr/>
          </p:nvCxnSpPr>
          <p:spPr>
            <a:xfrm flipH="1" flipV="1">
              <a:off x="8216460" y="3097074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42766" y="2078028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 flipH="1" flipV="1">
              <a:off x="8043765" y="2459062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315186" y="626247"/>
            <a:ext cx="10625958" cy="387306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78431" y="1039259"/>
            <a:ext cx="757351" cy="370492"/>
          </a:xfrm>
          <a:prstGeom prst="rect">
            <a:avLst/>
          </a:prstGeom>
          <a:solidFill>
            <a:srgbClr val="FEE993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blipFill>
                <a:blip r:embed="rId3"/>
                <a:stretch>
                  <a:fillRect l="-2787" t="-1166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1315321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5472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16360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1849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48266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38265" y="263129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734283" y="2192286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3010" t="-1147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3374763" y="2227743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377976" y="2692655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135589" y="2425217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164938" y="2911571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05472" y="3565925"/>
                <a:ext cx="22602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Permissible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472" y="3565925"/>
                <a:ext cx="2260234" cy="369332"/>
              </a:xfrm>
              <a:prstGeom prst="rect">
                <a:avLst/>
              </a:prstGeom>
              <a:blipFill>
                <a:blip r:embed="rId5"/>
                <a:stretch>
                  <a:fillRect l="-2156" t="-11475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057112" y="4210564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VPS of size 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41907" y="3497643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97979" y="3500281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Flowchart: Summing Junction 58"/>
          <p:cNvSpPr/>
          <p:nvPr/>
        </p:nvSpPr>
        <p:spPr>
          <a:xfrm>
            <a:off x="7316300" y="3136422"/>
            <a:ext cx="277170" cy="216419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>
            <a:stCxn id="57" idx="0"/>
            <a:endCxn id="59" idx="2"/>
          </p:cNvCxnSpPr>
          <p:nvPr/>
        </p:nvCxnSpPr>
        <p:spPr>
          <a:xfrm flipV="1">
            <a:off x="7024561" y="3244632"/>
            <a:ext cx="291739" cy="25301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0"/>
            <a:endCxn id="59" idx="6"/>
          </p:cNvCxnSpPr>
          <p:nvPr/>
        </p:nvCxnSpPr>
        <p:spPr>
          <a:xfrm flipH="1" flipV="1">
            <a:off x="7593470" y="3244632"/>
            <a:ext cx="287163" cy="255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173204" y="2643408"/>
            <a:ext cx="565308" cy="296131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59" idx="0"/>
            <a:endCxn id="62" idx="2"/>
          </p:cNvCxnSpPr>
          <p:nvPr/>
        </p:nvCxnSpPr>
        <p:spPr>
          <a:xfrm flipV="1">
            <a:off x="7454885" y="2939539"/>
            <a:ext cx="973" cy="1968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Summing Junction 64"/>
          <p:cNvSpPr/>
          <p:nvPr/>
        </p:nvSpPr>
        <p:spPr>
          <a:xfrm>
            <a:off x="7692950" y="2310461"/>
            <a:ext cx="277116" cy="230768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62" idx="0"/>
            <a:endCxn id="65" idx="2"/>
          </p:cNvCxnSpPr>
          <p:nvPr/>
        </p:nvCxnSpPr>
        <p:spPr>
          <a:xfrm flipV="1">
            <a:off x="7455858" y="2425845"/>
            <a:ext cx="237092" cy="217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9" idx="0"/>
            <a:endCxn id="65" idx="6"/>
          </p:cNvCxnSpPr>
          <p:nvPr/>
        </p:nvCxnSpPr>
        <p:spPr>
          <a:xfrm flipH="1" flipV="1">
            <a:off x="7970066" y="2425845"/>
            <a:ext cx="268580" cy="2054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5" idx="0"/>
            <a:endCxn id="81" idx="2"/>
          </p:cNvCxnSpPr>
          <p:nvPr/>
        </p:nvCxnSpPr>
        <p:spPr>
          <a:xfrm flipV="1">
            <a:off x="7831508" y="2108114"/>
            <a:ext cx="10253" cy="2023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955992" y="2631292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507991" y="1811983"/>
            <a:ext cx="667539" cy="296131"/>
          </a:xfrm>
          <a:prstGeom prst="rect">
            <a:avLst/>
          </a:prstGeom>
          <a:solidFill>
            <a:schemeClr val="bg1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255278" y="942742"/>
            <a:ext cx="821150" cy="296131"/>
          </a:xfrm>
          <a:prstGeom prst="rect">
            <a:avLst/>
          </a:prstGeom>
          <a:solidFill>
            <a:srgbClr val="FEE993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17" name="Flowchart: Summing Junction 116"/>
          <p:cNvSpPr/>
          <p:nvPr/>
        </p:nvSpPr>
        <p:spPr>
          <a:xfrm>
            <a:off x="8530237" y="1488118"/>
            <a:ext cx="277170" cy="210515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>
            <a:stCxn id="81" idx="0"/>
            <a:endCxn id="117" idx="2"/>
          </p:cNvCxnSpPr>
          <p:nvPr/>
        </p:nvCxnSpPr>
        <p:spPr>
          <a:xfrm flipV="1">
            <a:off x="7841761" y="1593376"/>
            <a:ext cx="688476" cy="2186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20" idx="0"/>
            <a:endCxn id="117" idx="6"/>
          </p:cNvCxnSpPr>
          <p:nvPr/>
        </p:nvCxnSpPr>
        <p:spPr>
          <a:xfrm flipH="1" flipV="1">
            <a:off x="8807407" y="1593376"/>
            <a:ext cx="751223" cy="1942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9275976" y="1787609"/>
            <a:ext cx="565308" cy="296131"/>
          </a:xfrm>
          <a:prstGeom prst="rect">
            <a:avLst/>
          </a:prstGeom>
          <a:solidFill>
            <a:srgbClr val="9DC3E6"/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>
            <a:stCxn id="117" idx="0"/>
            <a:endCxn id="83" idx="2"/>
          </p:cNvCxnSpPr>
          <p:nvPr/>
        </p:nvCxnSpPr>
        <p:spPr>
          <a:xfrm flipH="1" flipV="1">
            <a:off x="8665853" y="1238873"/>
            <a:ext cx="2969" cy="2492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503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2040" y="701895"/>
            <a:ext cx="10533573" cy="3756081"/>
            <a:chOff x="402040" y="701895"/>
            <a:chExt cx="10533573" cy="37560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02040" y="1292915"/>
              <a:ext cx="1739305" cy="1949669"/>
            </a:xfrm>
            <a:prstGeom prst="rect">
              <a:avLst/>
            </a:prstGeom>
            <a:ln w="38100" cap="sq">
              <a:solidFill>
                <a:schemeClr val="tx1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>
            <a:xfrm>
              <a:off x="2685393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59317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3594538" y="2922647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  <a:endCxn id="7" idx="2"/>
            </p:cNvCxnSpPr>
            <p:nvPr/>
          </p:nvCxnSpPr>
          <p:spPr>
            <a:xfrm flipV="1">
              <a:off x="3005959" y="3091008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  <a:endCxn id="7" idx="6"/>
            </p:cNvCxnSpPr>
            <p:nvPr/>
          </p:nvCxnSpPr>
          <p:spPr>
            <a:xfrm flipH="1" flipV="1">
              <a:off x="3939927" y="3091008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446666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10" idx="2"/>
            </p:cNvCxnSpPr>
            <p:nvPr/>
          </p:nvCxnSpPr>
          <p:spPr>
            <a:xfrm flipH="1" flipV="1">
              <a:off x="3767232" y="2452996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9317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Summing Junction 13"/>
            <p:cNvSpPr/>
            <p:nvPr/>
          </p:nvSpPr>
          <p:spPr>
            <a:xfrm>
              <a:off x="4407187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4" idx="2"/>
            </p:cNvCxnSpPr>
            <p:nvPr/>
          </p:nvCxnSpPr>
          <p:spPr>
            <a:xfrm flipV="1">
              <a:off x="3818608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6"/>
            </p:cNvCxnSpPr>
            <p:nvPr/>
          </p:nvCxnSpPr>
          <p:spPr>
            <a:xfrm flipH="1" flipV="1">
              <a:off x="4752576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0"/>
            </p:cNvCxnSpPr>
            <p:nvPr/>
          </p:nvCxnSpPr>
          <p:spPr>
            <a:xfrm flipH="1" flipV="1">
              <a:off x="4579881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072554" y="208250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35850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09774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44995" y="2931600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56416" y="3099961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790384" y="3099961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17689" y="2461949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8484475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Summing Junction 26"/>
            <p:cNvSpPr/>
            <p:nvPr/>
          </p:nvSpPr>
          <p:spPr>
            <a:xfrm>
              <a:off x="8632345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43766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77734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05039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9297712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67297" y="4045314"/>
              <a:ext cx="31727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Verifiable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52728" y="4088644"/>
              <a:ext cx="398288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a Verifiable or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61926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871071" y="2928713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endCxn id="36" idx="2"/>
            </p:cNvCxnSpPr>
            <p:nvPr/>
          </p:nvCxnSpPr>
          <p:spPr>
            <a:xfrm flipV="1">
              <a:off x="7282492" y="3097074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6"/>
            </p:cNvCxnSpPr>
            <p:nvPr/>
          </p:nvCxnSpPr>
          <p:spPr>
            <a:xfrm flipH="1" flipV="1">
              <a:off x="8216460" y="3097074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42766" y="2078028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 flipH="1" flipV="1">
              <a:off x="8043765" y="2459062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315186" y="626247"/>
            <a:ext cx="10625958" cy="387306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78431" y="1039259"/>
            <a:ext cx="75735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blipFill>
                <a:blip r:embed="rId3"/>
                <a:stretch>
                  <a:fillRect l="-2787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1315321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5472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16360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1849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48266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38265" y="263129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734283" y="2192286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3010" t="-11475" b="-229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057112" y="4210564"/>
            <a:ext cx="13195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 of size 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41907" y="3497643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97979" y="3500281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Flowchart: Summing Junction 58"/>
          <p:cNvSpPr/>
          <p:nvPr/>
        </p:nvSpPr>
        <p:spPr>
          <a:xfrm>
            <a:off x="7316300" y="3136422"/>
            <a:ext cx="277170" cy="216419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>
            <a:stCxn id="57" idx="0"/>
            <a:endCxn id="59" idx="2"/>
          </p:cNvCxnSpPr>
          <p:nvPr/>
        </p:nvCxnSpPr>
        <p:spPr>
          <a:xfrm flipV="1">
            <a:off x="7024561" y="3244632"/>
            <a:ext cx="291739" cy="25301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0"/>
            <a:endCxn id="59" idx="6"/>
          </p:cNvCxnSpPr>
          <p:nvPr/>
        </p:nvCxnSpPr>
        <p:spPr>
          <a:xfrm flipH="1" flipV="1">
            <a:off x="7593470" y="3244632"/>
            <a:ext cx="287163" cy="255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173204" y="2643408"/>
            <a:ext cx="565308" cy="2961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59" idx="0"/>
            <a:endCxn id="62" idx="2"/>
          </p:cNvCxnSpPr>
          <p:nvPr/>
        </p:nvCxnSpPr>
        <p:spPr>
          <a:xfrm flipV="1">
            <a:off x="7454885" y="2939539"/>
            <a:ext cx="973" cy="1968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Summing Junction 64"/>
          <p:cNvSpPr/>
          <p:nvPr/>
        </p:nvSpPr>
        <p:spPr>
          <a:xfrm>
            <a:off x="7692950" y="2238419"/>
            <a:ext cx="277116" cy="230768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62" idx="0"/>
            <a:endCxn id="65" idx="2"/>
          </p:cNvCxnSpPr>
          <p:nvPr/>
        </p:nvCxnSpPr>
        <p:spPr>
          <a:xfrm flipV="1">
            <a:off x="7455858" y="2425845"/>
            <a:ext cx="237092" cy="217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9" idx="0"/>
            <a:endCxn id="65" idx="6"/>
          </p:cNvCxnSpPr>
          <p:nvPr/>
        </p:nvCxnSpPr>
        <p:spPr>
          <a:xfrm flipH="1" flipV="1">
            <a:off x="7970066" y="2425845"/>
            <a:ext cx="268580" cy="2054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5" idx="0"/>
            <a:endCxn id="83" idx="2"/>
          </p:cNvCxnSpPr>
          <p:nvPr/>
        </p:nvCxnSpPr>
        <p:spPr>
          <a:xfrm flipV="1">
            <a:off x="7831508" y="1996465"/>
            <a:ext cx="0" cy="2419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955992" y="2631292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420933" y="1700334"/>
            <a:ext cx="821150" cy="296131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033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2040" y="701895"/>
            <a:ext cx="10533573" cy="3756081"/>
            <a:chOff x="402040" y="701895"/>
            <a:chExt cx="10533573" cy="37560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02040" y="1292915"/>
              <a:ext cx="1739305" cy="1949669"/>
            </a:xfrm>
            <a:prstGeom prst="rect">
              <a:avLst/>
            </a:prstGeom>
            <a:ln w="38100" cap="sq">
              <a:solidFill>
                <a:schemeClr val="tx1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>
            <a:xfrm>
              <a:off x="2685393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59317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3594538" y="2922647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  <a:endCxn id="7" idx="2"/>
            </p:cNvCxnSpPr>
            <p:nvPr/>
          </p:nvCxnSpPr>
          <p:spPr>
            <a:xfrm flipV="1">
              <a:off x="3005959" y="3091008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  <a:endCxn id="7" idx="6"/>
            </p:cNvCxnSpPr>
            <p:nvPr/>
          </p:nvCxnSpPr>
          <p:spPr>
            <a:xfrm flipH="1" flipV="1">
              <a:off x="3939927" y="3091008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446666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10" idx="2"/>
            </p:cNvCxnSpPr>
            <p:nvPr/>
          </p:nvCxnSpPr>
          <p:spPr>
            <a:xfrm flipH="1" flipV="1">
              <a:off x="3767232" y="2452996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9317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Summing Junction 13"/>
            <p:cNvSpPr/>
            <p:nvPr/>
          </p:nvSpPr>
          <p:spPr>
            <a:xfrm>
              <a:off x="4407187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4" idx="2"/>
            </p:cNvCxnSpPr>
            <p:nvPr/>
          </p:nvCxnSpPr>
          <p:spPr>
            <a:xfrm flipV="1">
              <a:off x="3818608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6"/>
            </p:cNvCxnSpPr>
            <p:nvPr/>
          </p:nvCxnSpPr>
          <p:spPr>
            <a:xfrm flipH="1" flipV="1">
              <a:off x="4752576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0"/>
            </p:cNvCxnSpPr>
            <p:nvPr/>
          </p:nvCxnSpPr>
          <p:spPr>
            <a:xfrm flipH="1" flipV="1">
              <a:off x="4579881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072554" y="208250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35850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09774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44995" y="2931600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56416" y="3099961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790384" y="3099961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17689" y="2461949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8484475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Summing Junction 26"/>
            <p:cNvSpPr/>
            <p:nvPr/>
          </p:nvSpPr>
          <p:spPr>
            <a:xfrm>
              <a:off x="8632345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43766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77734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05039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9297712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67297" y="4045314"/>
              <a:ext cx="31727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Verifiable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52728" y="4088644"/>
              <a:ext cx="398288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a Verifiable or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61926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871071" y="2928713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endCxn id="36" idx="2"/>
            </p:cNvCxnSpPr>
            <p:nvPr/>
          </p:nvCxnSpPr>
          <p:spPr>
            <a:xfrm flipV="1">
              <a:off x="7282492" y="3097074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6"/>
            </p:cNvCxnSpPr>
            <p:nvPr/>
          </p:nvCxnSpPr>
          <p:spPr>
            <a:xfrm flipH="1" flipV="1">
              <a:off x="8216460" y="3097074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42766" y="2078028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 flipH="1" flipV="1">
              <a:off x="8043765" y="2459062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315186" y="626247"/>
            <a:ext cx="10625958" cy="387306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78431" y="1039259"/>
            <a:ext cx="75735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blipFill>
                <a:blip r:embed="rId3"/>
                <a:stretch>
                  <a:fillRect l="-2787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1315321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5472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16360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1849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48266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38265" y="263129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734283" y="2192286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3010" t="-11475" b="-229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647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2040" y="701895"/>
            <a:ext cx="10533573" cy="3756081"/>
            <a:chOff x="402040" y="701895"/>
            <a:chExt cx="10533573" cy="37560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02040" y="1292915"/>
              <a:ext cx="1739305" cy="1949669"/>
            </a:xfrm>
            <a:prstGeom prst="rect">
              <a:avLst/>
            </a:prstGeom>
            <a:ln w="38100" cap="sq">
              <a:solidFill>
                <a:schemeClr val="tx1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>
            <a:xfrm>
              <a:off x="2685393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59317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3594538" y="2922647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  <a:endCxn id="7" idx="2"/>
            </p:cNvCxnSpPr>
            <p:nvPr/>
          </p:nvCxnSpPr>
          <p:spPr>
            <a:xfrm flipV="1">
              <a:off x="3005959" y="3091008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  <a:endCxn id="7" idx="6"/>
            </p:cNvCxnSpPr>
            <p:nvPr/>
          </p:nvCxnSpPr>
          <p:spPr>
            <a:xfrm flipH="1" flipV="1">
              <a:off x="3939927" y="3091008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446666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10" idx="2"/>
            </p:cNvCxnSpPr>
            <p:nvPr/>
          </p:nvCxnSpPr>
          <p:spPr>
            <a:xfrm flipH="1" flipV="1">
              <a:off x="3767232" y="2452996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9317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Summing Junction 13"/>
            <p:cNvSpPr/>
            <p:nvPr/>
          </p:nvSpPr>
          <p:spPr>
            <a:xfrm>
              <a:off x="4407187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4" idx="2"/>
            </p:cNvCxnSpPr>
            <p:nvPr/>
          </p:nvCxnSpPr>
          <p:spPr>
            <a:xfrm flipV="1">
              <a:off x="3818608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6"/>
            </p:cNvCxnSpPr>
            <p:nvPr/>
          </p:nvCxnSpPr>
          <p:spPr>
            <a:xfrm flipH="1" flipV="1">
              <a:off x="4752576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0"/>
            </p:cNvCxnSpPr>
            <p:nvPr/>
          </p:nvCxnSpPr>
          <p:spPr>
            <a:xfrm flipH="1" flipV="1">
              <a:off x="4579881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072554" y="208250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35850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09774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44995" y="2931600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56416" y="3099961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790384" y="3099961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17689" y="2461949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8484475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Summing Junction 26"/>
            <p:cNvSpPr/>
            <p:nvPr/>
          </p:nvSpPr>
          <p:spPr>
            <a:xfrm>
              <a:off x="8632345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43766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77734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05039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9297712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67297" y="4045314"/>
              <a:ext cx="31727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Verifiable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52728" y="4088644"/>
              <a:ext cx="398288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a Verifiable or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61926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871071" y="2928713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endCxn id="36" idx="2"/>
            </p:cNvCxnSpPr>
            <p:nvPr/>
          </p:nvCxnSpPr>
          <p:spPr>
            <a:xfrm flipV="1">
              <a:off x="7282492" y="3097074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6"/>
            </p:cNvCxnSpPr>
            <p:nvPr/>
          </p:nvCxnSpPr>
          <p:spPr>
            <a:xfrm flipH="1" flipV="1">
              <a:off x="8216460" y="3097074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42766" y="2078028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 flipH="1" flipV="1">
              <a:off x="8043765" y="2459062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315186" y="626247"/>
            <a:ext cx="10625958" cy="387306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78431" y="1039259"/>
            <a:ext cx="75735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blipFill>
                <a:blip r:embed="rId3"/>
                <a:stretch>
                  <a:fillRect l="-2787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2325593" y="3294601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37300" y="237871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26632" y="2842001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533550" y="3055051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158538" y="3294601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148537" y="2835481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734594" y="237028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1884484" y="3769684"/>
                <a:ext cx="182421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484" y="3769684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2676" t="-9836" b="-229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4877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2040" y="701895"/>
            <a:ext cx="10533573" cy="3756081"/>
            <a:chOff x="402040" y="701895"/>
            <a:chExt cx="10533573" cy="37560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02040" y="1292915"/>
              <a:ext cx="1739305" cy="1949669"/>
            </a:xfrm>
            <a:prstGeom prst="rect">
              <a:avLst/>
            </a:prstGeom>
            <a:ln w="38100" cap="sq">
              <a:solidFill>
                <a:schemeClr val="tx1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>
            <a:xfrm>
              <a:off x="2685393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59317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3594538" y="2922647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  <a:endCxn id="7" idx="2"/>
            </p:cNvCxnSpPr>
            <p:nvPr/>
          </p:nvCxnSpPr>
          <p:spPr>
            <a:xfrm flipV="1">
              <a:off x="3005959" y="3091008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  <a:endCxn id="7" idx="6"/>
            </p:cNvCxnSpPr>
            <p:nvPr/>
          </p:nvCxnSpPr>
          <p:spPr>
            <a:xfrm flipH="1" flipV="1">
              <a:off x="3939927" y="3091008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446666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10" idx="2"/>
            </p:cNvCxnSpPr>
            <p:nvPr/>
          </p:nvCxnSpPr>
          <p:spPr>
            <a:xfrm flipH="1" flipV="1">
              <a:off x="3767232" y="2452996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9317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Summing Junction 13"/>
            <p:cNvSpPr/>
            <p:nvPr/>
          </p:nvSpPr>
          <p:spPr>
            <a:xfrm>
              <a:off x="4407187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4" idx="2"/>
            </p:cNvCxnSpPr>
            <p:nvPr/>
          </p:nvCxnSpPr>
          <p:spPr>
            <a:xfrm flipV="1">
              <a:off x="3818608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6"/>
            </p:cNvCxnSpPr>
            <p:nvPr/>
          </p:nvCxnSpPr>
          <p:spPr>
            <a:xfrm flipH="1" flipV="1">
              <a:off x="4752576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0"/>
            </p:cNvCxnSpPr>
            <p:nvPr/>
          </p:nvCxnSpPr>
          <p:spPr>
            <a:xfrm flipH="1" flipV="1">
              <a:off x="4579881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072554" y="208250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35850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09774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44995" y="2931600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56416" y="3099961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790384" y="3099961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17689" y="2461949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8484475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Summing Junction 26"/>
            <p:cNvSpPr/>
            <p:nvPr/>
          </p:nvSpPr>
          <p:spPr>
            <a:xfrm>
              <a:off x="8632345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43766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77734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05039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9297712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67297" y="4045314"/>
              <a:ext cx="31727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Verifiable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52728" y="4088644"/>
              <a:ext cx="398288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a Verifiable or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61926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871071" y="2928713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endCxn id="36" idx="2"/>
            </p:cNvCxnSpPr>
            <p:nvPr/>
          </p:nvCxnSpPr>
          <p:spPr>
            <a:xfrm flipV="1">
              <a:off x="7282492" y="3097074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6"/>
            </p:cNvCxnSpPr>
            <p:nvPr/>
          </p:nvCxnSpPr>
          <p:spPr>
            <a:xfrm flipH="1" flipV="1">
              <a:off x="8216460" y="3097074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42766" y="2078028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 flipH="1" flipV="1">
              <a:off x="8043765" y="2459062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315186" y="626247"/>
            <a:ext cx="10625958" cy="387306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78431" y="1039259"/>
            <a:ext cx="75735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blipFill>
                <a:blip r:embed="rId3"/>
                <a:stretch>
                  <a:fillRect l="-2787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1315321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5472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16360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1849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48266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38265" y="263129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3010" t="-11475" b="-229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057112" y="4210564"/>
            <a:ext cx="13195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 of size 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41907" y="3497643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97979" y="3500281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Flowchart: Summing Junction 58"/>
          <p:cNvSpPr/>
          <p:nvPr/>
        </p:nvSpPr>
        <p:spPr>
          <a:xfrm>
            <a:off x="7316300" y="3136422"/>
            <a:ext cx="277170" cy="216419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>
            <a:stCxn id="57" idx="0"/>
            <a:endCxn id="59" idx="2"/>
          </p:cNvCxnSpPr>
          <p:nvPr/>
        </p:nvCxnSpPr>
        <p:spPr>
          <a:xfrm flipV="1">
            <a:off x="7024561" y="3244632"/>
            <a:ext cx="291739" cy="25301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0"/>
            <a:endCxn id="59" idx="6"/>
          </p:cNvCxnSpPr>
          <p:nvPr/>
        </p:nvCxnSpPr>
        <p:spPr>
          <a:xfrm flipH="1" flipV="1">
            <a:off x="7593470" y="3244632"/>
            <a:ext cx="287163" cy="255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173204" y="2643408"/>
            <a:ext cx="565308" cy="2961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59" idx="0"/>
            <a:endCxn id="62" idx="2"/>
          </p:cNvCxnSpPr>
          <p:nvPr/>
        </p:nvCxnSpPr>
        <p:spPr>
          <a:xfrm flipV="1">
            <a:off x="7454885" y="2939539"/>
            <a:ext cx="973" cy="1968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owchart: Summing Junction 64"/>
          <p:cNvSpPr/>
          <p:nvPr/>
        </p:nvSpPr>
        <p:spPr>
          <a:xfrm>
            <a:off x="7692950" y="2238419"/>
            <a:ext cx="277116" cy="230768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62" idx="0"/>
            <a:endCxn id="65" idx="2"/>
          </p:cNvCxnSpPr>
          <p:nvPr/>
        </p:nvCxnSpPr>
        <p:spPr>
          <a:xfrm flipV="1">
            <a:off x="7455858" y="2425845"/>
            <a:ext cx="237092" cy="2175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9" idx="0"/>
            <a:endCxn id="65" idx="6"/>
          </p:cNvCxnSpPr>
          <p:nvPr/>
        </p:nvCxnSpPr>
        <p:spPr>
          <a:xfrm flipH="1" flipV="1">
            <a:off x="7970066" y="2425845"/>
            <a:ext cx="268580" cy="2054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5" idx="0"/>
            <a:endCxn id="83" idx="2"/>
          </p:cNvCxnSpPr>
          <p:nvPr/>
        </p:nvCxnSpPr>
        <p:spPr>
          <a:xfrm flipV="1">
            <a:off x="7831508" y="1996465"/>
            <a:ext cx="0" cy="2419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955992" y="2631292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420933" y="1700334"/>
            <a:ext cx="821150" cy="296131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bcde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267665" y="747647"/>
            <a:ext cx="821150" cy="296131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71" name="Flowchart: Summing Junction 70"/>
          <p:cNvSpPr/>
          <p:nvPr/>
        </p:nvSpPr>
        <p:spPr>
          <a:xfrm>
            <a:off x="8539682" y="1269759"/>
            <a:ext cx="277116" cy="230768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9278336" y="1669648"/>
            <a:ext cx="565308" cy="2961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>
            <a:stCxn id="83" idx="0"/>
            <a:endCxn id="71" idx="2"/>
          </p:cNvCxnSpPr>
          <p:nvPr/>
        </p:nvCxnSpPr>
        <p:spPr>
          <a:xfrm flipV="1">
            <a:off x="7831508" y="1385143"/>
            <a:ext cx="708174" cy="3151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72" idx="0"/>
            <a:endCxn id="71" idx="6"/>
          </p:cNvCxnSpPr>
          <p:nvPr/>
        </p:nvCxnSpPr>
        <p:spPr>
          <a:xfrm flipH="1" flipV="1">
            <a:off x="8816798" y="1385143"/>
            <a:ext cx="744192" cy="2845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1" idx="0"/>
            <a:endCxn id="64" idx="2"/>
          </p:cNvCxnSpPr>
          <p:nvPr/>
        </p:nvCxnSpPr>
        <p:spPr>
          <a:xfrm flipV="1">
            <a:off x="8678240" y="1043778"/>
            <a:ext cx="0" cy="2259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901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2040" y="701895"/>
            <a:ext cx="10533573" cy="3756081"/>
            <a:chOff x="402040" y="701895"/>
            <a:chExt cx="10533573" cy="37560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4749" t="3538"/>
            <a:stretch/>
          </p:blipFill>
          <p:spPr>
            <a:xfrm>
              <a:off x="402040" y="1292915"/>
              <a:ext cx="1739305" cy="1949669"/>
            </a:xfrm>
            <a:prstGeom prst="rect">
              <a:avLst/>
            </a:prstGeom>
            <a:ln w="38100" cap="sq">
              <a:solidFill>
                <a:schemeClr val="tx1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>
            <a:xfrm>
              <a:off x="2685393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59317" y="3452547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Summing Junction 6"/>
            <p:cNvSpPr/>
            <p:nvPr/>
          </p:nvSpPr>
          <p:spPr>
            <a:xfrm>
              <a:off x="3594538" y="2922647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  <a:endCxn id="7" idx="2"/>
            </p:cNvCxnSpPr>
            <p:nvPr/>
          </p:nvCxnSpPr>
          <p:spPr>
            <a:xfrm flipV="1">
              <a:off x="3005959" y="3091008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  <a:endCxn id="7" idx="6"/>
            </p:cNvCxnSpPr>
            <p:nvPr/>
          </p:nvCxnSpPr>
          <p:spPr>
            <a:xfrm flipH="1" flipV="1">
              <a:off x="3939927" y="3091008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446666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0"/>
              <a:endCxn id="10" idx="2"/>
            </p:cNvCxnSpPr>
            <p:nvPr/>
          </p:nvCxnSpPr>
          <p:spPr>
            <a:xfrm flipH="1" flipV="1">
              <a:off x="3767232" y="2452996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9317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Summing Junction 13"/>
            <p:cNvSpPr/>
            <p:nvPr/>
          </p:nvSpPr>
          <p:spPr>
            <a:xfrm>
              <a:off x="4407187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endCxn id="14" idx="2"/>
            </p:cNvCxnSpPr>
            <p:nvPr/>
          </p:nvCxnSpPr>
          <p:spPr>
            <a:xfrm flipV="1">
              <a:off x="3818608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6"/>
            </p:cNvCxnSpPr>
            <p:nvPr/>
          </p:nvCxnSpPr>
          <p:spPr>
            <a:xfrm flipH="1" flipV="1">
              <a:off x="4752576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4" idx="0"/>
            </p:cNvCxnSpPr>
            <p:nvPr/>
          </p:nvCxnSpPr>
          <p:spPr>
            <a:xfrm flipH="1" flipV="1">
              <a:off x="4579881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072554" y="208250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35850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09774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Summing Junction 20"/>
            <p:cNvSpPr/>
            <p:nvPr/>
          </p:nvSpPr>
          <p:spPr>
            <a:xfrm>
              <a:off x="9444995" y="2931600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9" idx="0"/>
              <a:endCxn id="21" idx="2"/>
            </p:cNvCxnSpPr>
            <p:nvPr/>
          </p:nvCxnSpPr>
          <p:spPr>
            <a:xfrm flipV="1">
              <a:off x="8856416" y="3099961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  <a:endCxn id="21" idx="6"/>
            </p:cNvCxnSpPr>
            <p:nvPr/>
          </p:nvCxnSpPr>
          <p:spPr>
            <a:xfrm flipH="1" flipV="1">
              <a:off x="9790384" y="3099961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0"/>
            </p:cNvCxnSpPr>
            <p:nvPr/>
          </p:nvCxnSpPr>
          <p:spPr>
            <a:xfrm flipH="1" flipV="1">
              <a:off x="9617689" y="2461949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8484475" y="701895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Flowchart: Summing Junction 26"/>
            <p:cNvSpPr/>
            <p:nvPr/>
          </p:nvSpPr>
          <p:spPr>
            <a:xfrm>
              <a:off x="8632345" y="1543651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endCxn id="27" idx="2"/>
            </p:cNvCxnSpPr>
            <p:nvPr/>
          </p:nvCxnSpPr>
          <p:spPr>
            <a:xfrm flipV="1">
              <a:off x="8043766" y="1712012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7" idx="6"/>
            </p:cNvCxnSpPr>
            <p:nvPr/>
          </p:nvCxnSpPr>
          <p:spPr>
            <a:xfrm flipH="1" flipV="1">
              <a:off x="8977734" y="1712012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7" idx="0"/>
            </p:cNvCxnSpPr>
            <p:nvPr/>
          </p:nvCxnSpPr>
          <p:spPr>
            <a:xfrm flipH="1" flipV="1">
              <a:off x="8805039" y="1074000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9297712" y="2082504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67297" y="4045314"/>
              <a:ext cx="31727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Verifiable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52728" y="4088644"/>
              <a:ext cx="398288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a Verifiable or Permissible Synthesis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61926" y="346150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Summing Junction 35"/>
            <p:cNvSpPr/>
            <p:nvPr/>
          </p:nvSpPr>
          <p:spPr>
            <a:xfrm>
              <a:off x="7871071" y="2928713"/>
              <a:ext cx="345389" cy="336722"/>
            </a:xfrm>
            <a:prstGeom prst="flowChartSummingJunction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>
              <a:endCxn id="36" idx="2"/>
            </p:cNvCxnSpPr>
            <p:nvPr/>
          </p:nvCxnSpPr>
          <p:spPr>
            <a:xfrm flipV="1">
              <a:off x="7282492" y="3097074"/>
              <a:ext cx="588579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6"/>
            </p:cNvCxnSpPr>
            <p:nvPr/>
          </p:nvCxnSpPr>
          <p:spPr>
            <a:xfrm flipH="1" flipV="1">
              <a:off x="8216460" y="3097074"/>
              <a:ext cx="639956" cy="3615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42766" y="2078028"/>
              <a:ext cx="641131" cy="3704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>
              <a:stCxn id="36" idx="0"/>
            </p:cNvCxnSpPr>
            <p:nvPr/>
          </p:nvCxnSpPr>
          <p:spPr>
            <a:xfrm flipH="1" flipV="1">
              <a:off x="8043765" y="2459062"/>
              <a:ext cx="1" cy="46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315186" y="626247"/>
            <a:ext cx="10625958" cy="387306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378431" y="1039259"/>
            <a:ext cx="75735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US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033" y="1400258"/>
                <a:ext cx="1751120" cy="369332"/>
              </a:xfrm>
              <a:prstGeom prst="rect">
                <a:avLst/>
              </a:prstGeom>
              <a:blipFill>
                <a:blip r:embed="rId3"/>
                <a:stretch>
                  <a:fillRect l="-2787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1315321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5472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16360" y="26378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1849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48266" y="309041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38265" y="2631292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5" y="3523394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3010" t="-11475" b="-229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9343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5581" y="1054859"/>
            <a:ext cx="8789951" cy="470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solidFill>
                <a:srgbClr val="FEE9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′|=6, 8, 10, 12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blipFill>
                <a:blip r:embed="rId2"/>
                <a:stretch>
                  <a:fillRect b="-7576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711259" y="1834287"/>
                <a:ext cx="271164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=100 </m:t>
                    </m:r>
                  </m:oMath>
                </a14:m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259" y="1834287"/>
                <a:ext cx="2711640" cy="369332"/>
              </a:xfrm>
              <a:prstGeom prst="rect">
                <a:avLst/>
              </a:prstGeom>
              <a:blipFill>
                <a:blip r:embed="rId3"/>
                <a:stretch>
                  <a:fillRect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3938620" y="352965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76585" y="301360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27473" y="301360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65148" y="352965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75170" y="3517644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47205" y="4960620"/>
                <a:ext cx="182421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205" y="4960620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2676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5449992" y="300708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81019" y="2771321"/>
            <a:ext cx="503664" cy="120032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…</a:t>
            </a:r>
          </a:p>
          <a:p>
            <a:pPr algn="ctr"/>
            <a:r>
              <a:rPr lang="en-US" sz="3600" dirty="0" smtClean="0"/>
              <a:t>…</a:t>
            </a:r>
            <a:endParaRPr lang="en-US" sz="2800" dirty="0"/>
          </a:p>
        </p:txBody>
      </p:sp>
      <p:sp>
        <p:nvSpPr>
          <p:cNvPr id="24" name="Left Brace 23"/>
          <p:cNvSpPr/>
          <p:nvPr/>
        </p:nvSpPr>
        <p:spPr>
          <a:xfrm>
            <a:off x="2653281" y="2996289"/>
            <a:ext cx="218305" cy="89184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256969" y="3056472"/>
            <a:ext cx="1680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single and double gene </a:t>
            </a: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mutants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920601" y="4372988"/>
                <a:ext cx="16804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=100, 200</m:t>
                    </m:r>
                  </m:oMath>
                </a14:m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300 triple mutants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601" y="4372988"/>
                <a:ext cx="1680464" cy="523220"/>
              </a:xfrm>
              <a:prstGeom prst="rect">
                <a:avLst/>
              </a:prstGeom>
              <a:blipFill>
                <a:blip r:embed="rId5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/>
          <p:cNvSpPr/>
          <p:nvPr/>
        </p:nvSpPr>
        <p:spPr>
          <a:xfrm>
            <a:off x="3580564" y="4472286"/>
            <a:ext cx="470722" cy="31132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321907" y="4475211"/>
            <a:ext cx="470722" cy="31132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572979" y="4466696"/>
            <a:ext cx="470722" cy="31132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rgbClr val="12A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989421" y="4198220"/>
            <a:ext cx="503664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…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7379784" y="5083504"/>
                <a:ext cx="226215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Permissible Mutants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784" y="5083504"/>
                <a:ext cx="2262158" cy="369332"/>
              </a:xfrm>
              <a:prstGeom prst="rect">
                <a:avLst/>
              </a:prstGeom>
              <a:blipFill>
                <a:blip r:embed="rId6"/>
                <a:stretch>
                  <a:fillRect l="-2426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3" name="Group 92"/>
          <p:cNvGrpSpPr/>
          <p:nvPr/>
        </p:nvGrpSpPr>
        <p:grpSpPr>
          <a:xfrm>
            <a:off x="7379784" y="2981521"/>
            <a:ext cx="2156934" cy="1980258"/>
            <a:chOff x="7207194" y="2735685"/>
            <a:chExt cx="2610488" cy="2621015"/>
          </a:xfrm>
        </p:grpSpPr>
        <p:sp>
          <p:nvSpPr>
            <p:cNvPr id="94" name="Isosceles Triangle 93"/>
            <p:cNvSpPr/>
            <p:nvPr/>
          </p:nvSpPr>
          <p:spPr>
            <a:xfrm rot="10800000">
              <a:off x="7239279" y="2771759"/>
              <a:ext cx="2578403" cy="2584941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7207194" y="2735685"/>
              <a:ext cx="2592697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323170" y="3302732"/>
              <a:ext cx="1033730" cy="3113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8677464" y="3302732"/>
              <a:ext cx="972171" cy="3113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8240372" y="3810607"/>
              <a:ext cx="639956" cy="3113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561751" y="3810607"/>
              <a:ext cx="559065" cy="3113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8971217" y="3802812"/>
              <a:ext cx="602467" cy="3113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942761" y="4366778"/>
              <a:ext cx="481408" cy="3113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8681507" y="4378943"/>
              <a:ext cx="519974" cy="3113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8293839" y="4944697"/>
              <a:ext cx="470722" cy="3113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7895776" y="4372988"/>
              <a:ext cx="395279" cy="315311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520205" y="3816702"/>
              <a:ext cx="395279" cy="315311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7325200" y="3301719"/>
              <a:ext cx="395279" cy="315311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7239280" y="2760633"/>
              <a:ext cx="395279" cy="315311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8682688" y="3319603"/>
              <a:ext cx="395279" cy="315311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8197804" y="3820220"/>
              <a:ext cx="395279" cy="315311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8643734" y="4361910"/>
              <a:ext cx="395279" cy="315311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8929655" y="3804789"/>
              <a:ext cx="395279" cy="315311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3264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13241" y="1229710"/>
            <a:ext cx="8789951" cy="470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solidFill>
                <a:srgbClr val="FEE9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′|=6, 8, 10, 12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blipFill>
                <a:blip r:embed="rId2"/>
                <a:stretch>
                  <a:fillRect b="-7576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4711259" y="1834287"/>
                <a:ext cx="261283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#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of</m:t>
                    </m:r>
                  </m:oMath>
                </a14:m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</a:t>
                </a:r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Mutants = 100</a:t>
                </a:r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259" y="1834287"/>
                <a:ext cx="2612831" cy="369332"/>
              </a:xfrm>
              <a:prstGeom prst="rect">
                <a:avLst/>
              </a:prstGeom>
              <a:blipFill>
                <a:blip r:embed="rId3"/>
                <a:stretch>
                  <a:fillRect t="-11667" r="-1168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2415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13241" y="1229710"/>
            <a:ext cx="8789951" cy="470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solidFill>
                <a:srgbClr val="FEE9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′|=6, 8, 10, 12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blipFill>
                <a:blip r:embed="rId2"/>
                <a:stretch>
                  <a:fillRect b="-7576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4711259" y="1834287"/>
                <a:ext cx="261283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#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of</m:t>
                    </m:r>
                  </m:oMath>
                </a14:m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</a:t>
                </a:r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Mutants = 100</a:t>
                </a:r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259" y="1834287"/>
                <a:ext cx="2612831" cy="369332"/>
              </a:xfrm>
              <a:prstGeom prst="rect">
                <a:avLst/>
              </a:prstGeom>
              <a:blipFill>
                <a:blip r:embed="rId3"/>
                <a:stretch>
                  <a:fillRect t="-11667" r="-1168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3938620" y="352965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76585" y="301360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27473" y="301360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65148" y="352965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75170" y="3517644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47205" y="4960620"/>
                <a:ext cx="182421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Source Mutants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205" y="4960620"/>
                <a:ext cx="1824217" cy="369332"/>
              </a:xfrm>
              <a:prstGeom prst="rect">
                <a:avLst/>
              </a:prstGeom>
              <a:blipFill>
                <a:blip r:embed="rId4"/>
                <a:stretch>
                  <a:fillRect l="-2676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5449992" y="300708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81019" y="2771321"/>
            <a:ext cx="503664" cy="120032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…</a:t>
            </a:r>
          </a:p>
          <a:p>
            <a:pPr algn="ctr"/>
            <a:r>
              <a:rPr lang="en-US" sz="3600" dirty="0" smtClean="0"/>
              <a:t>…</a:t>
            </a:r>
            <a:endParaRPr lang="en-US" sz="2800" dirty="0"/>
          </a:p>
        </p:txBody>
      </p:sp>
      <p:sp>
        <p:nvSpPr>
          <p:cNvPr id="24" name="Left Brace 23"/>
          <p:cNvSpPr/>
          <p:nvPr/>
        </p:nvSpPr>
        <p:spPr>
          <a:xfrm>
            <a:off x="2767581" y="2996289"/>
            <a:ext cx="218305" cy="89184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316448" y="3013610"/>
            <a:ext cx="1599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single and double gene 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mutants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Box 77"/>
              <p:cNvSpPr txBox="1"/>
              <p:nvPr/>
            </p:nvSpPr>
            <p:spPr>
              <a:xfrm>
                <a:off x="1642044" y="4322457"/>
                <a:ext cx="19385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triple mutants</a:t>
                </a:r>
                <a:endParaRPr lang="en-US" sz="160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=100, 200</m:t>
                    </m:r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300</a:t>
                </a: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044" y="4322457"/>
                <a:ext cx="1938520" cy="584775"/>
              </a:xfrm>
              <a:prstGeom prst="rect">
                <a:avLst/>
              </a:prstGeom>
              <a:blipFill>
                <a:blip r:embed="rId5"/>
                <a:stretch>
                  <a:fillRect t="-3125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Rectangle 78"/>
              <p:cNvSpPr/>
              <p:nvPr/>
            </p:nvSpPr>
            <p:spPr>
              <a:xfrm>
                <a:off x="3580563" y="4472286"/>
                <a:ext cx="544551" cy="305730"/>
              </a:xfrm>
              <a:prstGeom prst="rect">
                <a:avLst/>
              </a:prstGeom>
              <a:solidFill>
                <a:srgbClr val="9DC3E6"/>
              </a:solidFill>
              <a:ln w="28575">
                <a:solidFill>
                  <a:srgbClr val="12A61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𝑎𝑏𝑐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563" y="4472286"/>
                <a:ext cx="544551" cy="305730"/>
              </a:xfrm>
              <a:prstGeom prst="rect">
                <a:avLst/>
              </a:prstGeom>
              <a:blipFill>
                <a:blip r:embed="rId6"/>
                <a:stretch>
                  <a:fillRect l="-1053"/>
                </a:stretch>
              </a:blipFill>
              <a:ln w="28575">
                <a:solidFill>
                  <a:srgbClr val="12A61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angle 79"/>
              <p:cNvSpPr/>
              <p:nvPr/>
            </p:nvSpPr>
            <p:spPr>
              <a:xfrm>
                <a:off x="4321907" y="4475211"/>
                <a:ext cx="587620" cy="302805"/>
              </a:xfrm>
              <a:prstGeom prst="rect">
                <a:avLst/>
              </a:prstGeom>
              <a:solidFill>
                <a:srgbClr val="9DC3E6"/>
              </a:solidFill>
              <a:ln w="28575">
                <a:solidFill>
                  <a:srgbClr val="12A61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r>
                  <a:rPr lang="en-US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907" y="4475211"/>
                <a:ext cx="587620" cy="302805"/>
              </a:xfrm>
              <a:prstGeom prst="rect">
                <a:avLst/>
              </a:prstGeom>
              <a:blipFill>
                <a:blip r:embed="rId7"/>
                <a:stretch>
                  <a:fillRect t="-16364" r="-2970" b="-32727"/>
                </a:stretch>
              </a:blipFill>
              <a:ln w="28575">
                <a:solidFill>
                  <a:srgbClr val="12A61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Rectangle 80"/>
              <p:cNvSpPr/>
              <p:nvPr/>
            </p:nvSpPr>
            <p:spPr>
              <a:xfrm>
                <a:off x="5572979" y="4466696"/>
                <a:ext cx="518144" cy="311320"/>
              </a:xfrm>
              <a:prstGeom prst="rect">
                <a:avLst/>
              </a:prstGeom>
              <a:solidFill>
                <a:srgbClr val="9DC3E6"/>
              </a:solidFill>
              <a:ln w="28575">
                <a:solidFill>
                  <a:srgbClr val="12A61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979" y="4466696"/>
                <a:ext cx="518144" cy="311320"/>
              </a:xfrm>
              <a:prstGeom prst="rect">
                <a:avLst/>
              </a:prstGeom>
              <a:blipFill>
                <a:blip r:embed="rId8"/>
                <a:stretch>
                  <a:fillRect l="-1111" r="-2222" b="-12500"/>
                </a:stretch>
              </a:blipFill>
              <a:ln w="28575">
                <a:solidFill>
                  <a:srgbClr val="12A61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Rectangle 82"/>
          <p:cNvSpPr/>
          <p:nvPr/>
        </p:nvSpPr>
        <p:spPr>
          <a:xfrm>
            <a:off x="4989421" y="4198220"/>
            <a:ext cx="503664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653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033996" y="3429000"/>
            <a:ext cx="651642" cy="472965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087821" y="1397876"/>
            <a:ext cx="1476704" cy="8723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020613" y="1250730"/>
            <a:ext cx="651642" cy="4729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31931" y="1397876"/>
            <a:ext cx="1518746" cy="872359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06765" y="1250730"/>
            <a:ext cx="651642" cy="47296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00878" y="2306468"/>
                <a:ext cx="1541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𝑘𝑎𝑛𝑅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878" y="2306468"/>
                <a:ext cx="1541896" cy="276999"/>
              </a:xfrm>
              <a:prstGeom prst="rect">
                <a:avLst/>
              </a:prstGeom>
              <a:blipFill>
                <a:blip r:embed="rId2"/>
                <a:stretch>
                  <a:fillRect l="-3557" t="-2174" r="-5138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9817" y="2289114"/>
                <a:ext cx="13596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817" y="2289114"/>
                <a:ext cx="1359603" cy="276999"/>
              </a:xfrm>
              <a:prstGeom prst="rect">
                <a:avLst/>
              </a:prstGeom>
              <a:blipFill>
                <a:blip r:embed="rId3"/>
                <a:stretch>
                  <a:fillRect l="-3587" t="-4444" r="-6278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2083684" y="3576146"/>
            <a:ext cx="1494224" cy="872359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85413" y="4522840"/>
                <a:ext cx="2208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𝑘𝑎𝑛𝑅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413" y="4522840"/>
                <a:ext cx="2208745" cy="276999"/>
              </a:xfrm>
              <a:prstGeom prst="rect">
                <a:avLst/>
              </a:prstGeom>
              <a:blipFill>
                <a:blip r:embed="rId4"/>
                <a:stretch>
                  <a:fillRect l="-2210" t="-4444" r="-3591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4876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13241" y="1229710"/>
            <a:ext cx="8789951" cy="470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solidFill>
                <a:srgbClr val="FEE9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′|=6, 8, 10, 12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blipFill>
                <a:blip r:embed="rId2"/>
                <a:stretch>
                  <a:fillRect b="-7576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4711259" y="1834287"/>
                <a:ext cx="261283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#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of</m:t>
                    </m:r>
                  </m:oMath>
                </a14:m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</a:t>
                </a:r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Mutants = 100</a:t>
                </a:r>
                <a:endParaRPr 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259" y="1834287"/>
                <a:ext cx="2612831" cy="369332"/>
              </a:xfrm>
              <a:prstGeom prst="rect">
                <a:avLst/>
              </a:prstGeom>
              <a:blipFill>
                <a:blip r:embed="rId3"/>
                <a:stretch>
                  <a:fillRect t="-11667" r="-1168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3938620" y="352965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76585" y="301360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27473" y="301360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65148" y="352965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75170" y="3517644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992" y="3007089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54B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81019" y="2771321"/>
            <a:ext cx="503664" cy="120032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…</a:t>
            </a:r>
          </a:p>
          <a:p>
            <a:pPr algn="ctr"/>
            <a:r>
              <a:rPr lang="en-US" sz="3600" dirty="0" smtClean="0"/>
              <a:t>…</a:t>
            </a:r>
            <a:endParaRPr lang="en-US" sz="2800" dirty="0"/>
          </a:p>
        </p:txBody>
      </p:sp>
      <p:sp>
        <p:nvSpPr>
          <p:cNvPr id="24" name="Left Brace 23"/>
          <p:cNvSpPr/>
          <p:nvPr/>
        </p:nvSpPr>
        <p:spPr>
          <a:xfrm>
            <a:off x="2767581" y="2996289"/>
            <a:ext cx="218305" cy="89184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316448" y="3013610"/>
            <a:ext cx="1599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single and double gene 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mutants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5173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316448" y="1229710"/>
            <a:ext cx="8940360" cy="4708635"/>
            <a:chOff x="1316448" y="1229710"/>
            <a:chExt cx="8940360" cy="4708635"/>
          </a:xfrm>
        </p:grpSpPr>
        <p:sp>
          <p:nvSpPr>
            <p:cNvPr id="3" name="Rectangle 2"/>
            <p:cNvSpPr/>
            <p:nvPr/>
          </p:nvSpPr>
          <p:spPr>
            <a:xfrm>
              <a:off x="1413241" y="1229710"/>
              <a:ext cx="8789951" cy="470863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Rectangle 40"/>
                <p:cNvSpPr/>
                <p:nvPr/>
              </p:nvSpPr>
              <p:spPr>
                <a:xfrm>
                  <a:off x="4999543" y="1441337"/>
                  <a:ext cx="2000281" cy="370492"/>
                </a:xfrm>
                <a:prstGeom prst="rect">
                  <a:avLst/>
                </a:prstGeom>
                <a:solidFill>
                  <a:srgbClr val="FEE993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′|=6, 8, 10, 12</m:t>
                        </m:r>
                      </m:oMath>
                    </m:oMathPara>
                  </a14:m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1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9543" y="1441337"/>
                  <a:ext cx="2000281" cy="370492"/>
                </a:xfrm>
                <a:prstGeom prst="rect">
                  <a:avLst/>
                </a:prstGeom>
                <a:blipFill>
                  <a:blip r:embed="rId2"/>
                  <a:stretch>
                    <a:fillRect b="-7576"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711259" y="1834287"/>
                  <a:ext cx="2612831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#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of</m:t>
                      </m:r>
                    </m:oMath>
                  </a14:m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Target </a:t>
                  </a:r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Mutants = 100</a:t>
                  </a:r>
                  <a:endParaRPr lang="en-US" dirty="0"/>
                </a:p>
              </p:txBody>
            </p:sp>
          </mc:Choice>
          <mc:Fallback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1259" y="1834287"/>
                  <a:ext cx="2612831" cy="369332"/>
                </a:xfrm>
                <a:prstGeom prst="rect">
                  <a:avLst/>
                </a:prstGeom>
                <a:blipFill>
                  <a:blip r:embed="rId3"/>
                  <a:stretch>
                    <a:fillRect t="-11667" r="-1168" b="-25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Rectangle 42"/>
            <p:cNvSpPr/>
            <p:nvPr/>
          </p:nvSpPr>
          <p:spPr>
            <a:xfrm>
              <a:off x="3938620" y="352965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076585" y="301360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927473" y="301360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65148" y="352965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475170" y="351764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3847205" y="4960620"/>
                  <a:ext cx="182421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Source Mutants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7205" y="4960620"/>
                  <a:ext cx="1824217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676" t="-11667" b="-25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" name="Rectangle 49"/>
            <p:cNvSpPr/>
            <p:nvPr/>
          </p:nvSpPr>
          <p:spPr>
            <a:xfrm>
              <a:off x="5449992" y="300708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81019" y="2771321"/>
              <a:ext cx="503664" cy="120032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600" dirty="0" smtClean="0"/>
                <a:t>…</a:t>
              </a:r>
            </a:p>
            <a:p>
              <a:pPr algn="ctr"/>
              <a:r>
                <a:rPr lang="en-US" sz="3600" dirty="0" smtClean="0"/>
                <a:t>…</a:t>
              </a:r>
              <a:endParaRPr lang="en-US" sz="2800" dirty="0"/>
            </a:p>
          </p:txBody>
        </p:sp>
        <p:sp>
          <p:nvSpPr>
            <p:cNvPr id="24" name="Left Brace 23"/>
            <p:cNvSpPr/>
            <p:nvPr/>
          </p:nvSpPr>
          <p:spPr>
            <a:xfrm>
              <a:off x="2767581" y="2996289"/>
              <a:ext cx="218305" cy="891847"/>
            </a:xfrm>
            <a:prstGeom prst="lef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16448" y="3013610"/>
              <a:ext cx="15995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All single and double gene </a:t>
              </a:r>
            </a:p>
            <a:p>
              <a:pPr algn="ctr"/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mutants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1642044" y="4322457"/>
                  <a:ext cx="193852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#</a:t>
                  </a:r>
                  <a:r>
                    <a:rPr lang="en-US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triple mutants</a:t>
                  </a:r>
                  <a:endParaRPr lang="en-US" sz="1600" i="1" dirty="0" smtClean="0">
                    <a:latin typeface="Cambria Math" panose="02040503050406030204" pitchFamily="18" charset="0"/>
                    <a:cs typeface="Times New Roman" panose="02020603050405020304" pitchFamily="18" charset="0"/>
                  </a:endParaRPr>
                </a:p>
                <a:p>
                  <a:pPr algn="ctr"/>
                  <a14:m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=100, 200</m:t>
                      </m:r>
                    </m:oMath>
                  </a14:m>
                  <a:r>
                    <a:rPr lang="en-US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en-US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300</a:t>
                  </a:r>
                  <a:endPara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2044" y="4322457"/>
                  <a:ext cx="1938520" cy="584775"/>
                </a:xfrm>
                <a:prstGeom prst="rect">
                  <a:avLst/>
                </a:prstGeom>
                <a:blipFill>
                  <a:blip r:embed="rId5"/>
                  <a:stretch>
                    <a:fillRect t="-3125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9" name="Rectangle 78"/>
                <p:cNvSpPr/>
                <p:nvPr/>
              </p:nvSpPr>
              <p:spPr>
                <a:xfrm>
                  <a:off x="3580563" y="4472286"/>
                  <a:ext cx="544551" cy="305730"/>
                </a:xfrm>
                <a:prstGeom prst="rect">
                  <a:avLst/>
                </a:prstGeom>
                <a:solidFill>
                  <a:srgbClr val="9DC3E6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𝑎𝑏𝑐</m:t>
                        </m:r>
                      </m:oMath>
                    </m:oMathPara>
                  </a14:m>
                  <a:endPara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79" name="Rectangle 7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0563" y="4472286"/>
                  <a:ext cx="544551" cy="305730"/>
                </a:xfrm>
                <a:prstGeom prst="rect">
                  <a:avLst/>
                </a:prstGeom>
                <a:blipFill>
                  <a:blip r:embed="rId6"/>
                  <a:stretch>
                    <a:fillRect l="-1053"/>
                  </a:stretch>
                </a:blipFill>
                <a:ln w="28575">
                  <a:solidFill>
                    <a:srgbClr val="12A61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" name="Rectangle 79"/>
                <p:cNvSpPr/>
                <p:nvPr/>
              </p:nvSpPr>
              <p:spPr>
                <a:xfrm>
                  <a:off x="4321907" y="4475211"/>
                  <a:ext cx="587620" cy="302805"/>
                </a:xfrm>
                <a:prstGeom prst="rect">
                  <a:avLst/>
                </a:prstGeom>
                <a:solidFill>
                  <a:srgbClr val="9DC3E6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80" name="Rectangle 7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1907" y="4475211"/>
                  <a:ext cx="587620" cy="302805"/>
                </a:xfrm>
                <a:prstGeom prst="rect">
                  <a:avLst/>
                </a:prstGeom>
                <a:blipFill>
                  <a:blip r:embed="rId7"/>
                  <a:stretch>
                    <a:fillRect t="-16364" r="-2970" b="-32727"/>
                  </a:stretch>
                </a:blipFill>
                <a:ln w="28575">
                  <a:solidFill>
                    <a:srgbClr val="12A61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1" name="Rectangle 80"/>
                <p:cNvSpPr/>
                <p:nvPr/>
              </p:nvSpPr>
              <p:spPr>
                <a:xfrm>
                  <a:off x="5572979" y="4466696"/>
                  <a:ext cx="518144" cy="311320"/>
                </a:xfrm>
                <a:prstGeom prst="rect">
                  <a:avLst/>
                </a:prstGeom>
                <a:solidFill>
                  <a:srgbClr val="9DC3E6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oMath>
                    </m:oMathPara>
                  </a14:m>
                  <a:endPara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81" name="Rectangle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72979" y="4466696"/>
                  <a:ext cx="518144" cy="311320"/>
                </a:xfrm>
                <a:prstGeom prst="rect">
                  <a:avLst/>
                </a:prstGeom>
                <a:blipFill>
                  <a:blip r:embed="rId8"/>
                  <a:stretch>
                    <a:fillRect l="-1111" r="-2222" b="-12500"/>
                  </a:stretch>
                </a:blipFill>
                <a:ln w="28575">
                  <a:solidFill>
                    <a:srgbClr val="12A61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3" name="Rectangle 82"/>
            <p:cNvSpPr/>
            <p:nvPr/>
          </p:nvSpPr>
          <p:spPr>
            <a:xfrm>
              <a:off x="4989421" y="4198220"/>
              <a:ext cx="503664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600" dirty="0" smtClean="0"/>
                <a:t>…</a:t>
              </a:r>
              <a:endParaRPr lang="en-US" sz="28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7379784" y="5083504"/>
                  <a:ext cx="2262158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Permissible Mutants </a:t>
                  </a:r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79784" y="5083504"/>
                  <a:ext cx="2262158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2426" t="-11667" b="-25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Isosceles Triangle 21"/>
            <p:cNvSpPr/>
            <p:nvPr/>
          </p:nvSpPr>
          <p:spPr>
            <a:xfrm rot="10800000">
              <a:off x="7406294" y="3008776"/>
              <a:ext cx="2130424" cy="1953003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79784" y="2981521"/>
              <a:ext cx="2142234" cy="279918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475610" y="3409943"/>
              <a:ext cx="854127" cy="2352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594605" y="3409943"/>
              <a:ext cx="803263" cy="2352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233455" y="3793658"/>
              <a:ext cx="528768" cy="2352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672739" y="3793658"/>
              <a:ext cx="461931" cy="2352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837320" y="3787768"/>
              <a:ext cx="497793" cy="2352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987551" y="4213862"/>
              <a:ext cx="397767" cy="2352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597945" y="4223053"/>
              <a:ext cx="429632" cy="2352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77632" y="4650498"/>
              <a:ext cx="388937" cy="235212"/>
            </a:xfrm>
            <a:prstGeom prst="rect">
              <a:avLst/>
            </a:prstGeom>
            <a:solidFill>
              <a:srgbClr val="9DC3E6"/>
            </a:solidFill>
            <a:ln w="28575">
              <a:solidFill>
                <a:srgbClr val="12A6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948730" y="4218554"/>
              <a:ext cx="326602" cy="238227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638412" y="3798263"/>
              <a:ext cx="326602" cy="238227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477287" y="3409177"/>
              <a:ext cx="326602" cy="238227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406295" y="3000370"/>
              <a:ext cx="326602" cy="238227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598921" y="3422689"/>
              <a:ext cx="326602" cy="238227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198282" y="3800921"/>
              <a:ext cx="326602" cy="238227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566735" y="4210184"/>
              <a:ext cx="326602" cy="238227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802979" y="3789262"/>
              <a:ext cx="326602" cy="238227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Rectangle 1"/>
                <p:cNvSpPr/>
                <p:nvPr/>
              </p:nvSpPr>
              <p:spPr>
                <a:xfrm>
                  <a:off x="8636621" y="4606901"/>
                  <a:ext cx="162018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triple </a:t>
                  </a:r>
                  <a:r>
                    <a:rPr lang="en-US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mutant in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</m:oMath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6621" y="4606901"/>
                  <a:ext cx="1620187" cy="338554"/>
                </a:xfrm>
                <a:prstGeom prst="rect">
                  <a:avLst/>
                </a:prstGeom>
                <a:blipFill>
                  <a:blip r:embed="rId10"/>
                  <a:stretch>
                    <a:fillRect l="-1880" t="-7273" b="-218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31842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16448" y="1229710"/>
            <a:ext cx="8940360" cy="4708635"/>
            <a:chOff x="1316448" y="1229710"/>
            <a:chExt cx="8940360" cy="4708635"/>
          </a:xfrm>
        </p:grpSpPr>
        <p:sp>
          <p:nvSpPr>
            <p:cNvPr id="3" name="Rectangle 2"/>
            <p:cNvSpPr/>
            <p:nvPr/>
          </p:nvSpPr>
          <p:spPr>
            <a:xfrm>
              <a:off x="1413241" y="1229710"/>
              <a:ext cx="8843567" cy="470863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Rectangle 40"/>
                <p:cNvSpPr/>
                <p:nvPr/>
              </p:nvSpPr>
              <p:spPr>
                <a:xfrm>
                  <a:off x="4999543" y="1441337"/>
                  <a:ext cx="2000281" cy="370492"/>
                </a:xfrm>
                <a:prstGeom prst="rect">
                  <a:avLst/>
                </a:prstGeom>
                <a:solidFill>
                  <a:srgbClr val="FEE993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′|=6, 8, 10, 12</m:t>
                        </m:r>
                      </m:oMath>
                    </m:oMathPara>
                  </a14:m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1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9543" y="1441337"/>
                  <a:ext cx="2000281" cy="370492"/>
                </a:xfrm>
                <a:prstGeom prst="rect">
                  <a:avLst/>
                </a:prstGeom>
                <a:blipFill>
                  <a:blip r:embed="rId2"/>
                  <a:stretch>
                    <a:fillRect b="-7576"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711259" y="1834287"/>
                  <a:ext cx="2612831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#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of</m:t>
                      </m:r>
                    </m:oMath>
                  </a14:m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Target </a:t>
                  </a:r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Mutants = 100</a:t>
                  </a:r>
                  <a:endParaRPr lang="en-US" dirty="0"/>
                </a:p>
              </p:txBody>
            </p:sp>
          </mc:Choice>
          <mc:Fallback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1259" y="1834287"/>
                  <a:ext cx="2612831" cy="369332"/>
                </a:xfrm>
                <a:prstGeom prst="rect">
                  <a:avLst/>
                </a:prstGeom>
                <a:blipFill>
                  <a:blip r:embed="rId3"/>
                  <a:stretch>
                    <a:fillRect t="-11667" r="-1168" b="-25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Rectangle 42"/>
            <p:cNvSpPr/>
            <p:nvPr/>
          </p:nvSpPr>
          <p:spPr>
            <a:xfrm>
              <a:off x="3938620" y="352965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076585" y="301360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927473" y="301360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65148" y="352965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475170" y="3517644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3847205" y="4960620"/>
                  <a:ext cx="182421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Source Mutants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7205" y="4960620"/>
                  <a:ext cx="1824217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676" t="-11667" b="-25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" name="Rectangle 49"/>
            <p:cNvSpPr/>
            <p:nvPr/>
          </p:nvSpPr>
          <p:spPr>
            <a:xfrm>
              <a:off x="5449992" y="3007089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rgbClr val="54BF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81019" y="2771321"/>
              <a:ext cx="503664" cy="1200329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600" dirty="0" smtClean="0"/>
                <a:t>…</a:t>
              </a:r>
            </a:p>
            <a:p>
              <a:pPr algn="ctr"/>
              <a:r>
                <a:rPr lang="en-US" sz="3600" dirty="0" smtClean="0"/>
                <a:t>…</a:t>
              </a:r>
              <a:endParaRPr lang="en-US" sz="2800" dirty="0"/>
            </a:p>
          </p:txBody>
        </p:sp>
        <p:sp>
          <p:nvSpPr>
            <p:cNvPr id="24" name="Left Brace 23"/>
            <p:cNvSpPr/>
            <p:nvPr/>
          </p:nvSpPr>
          <p:spPr>
            <a:xfrm>
              <a:off x="2767581" y="2996289"/>
              <a:ext cx="218305" cy="891847"/>
            </a:xfrm>
            <a:prstGeom prst="lef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16448" y="3013610"/>
              <a:ext cx="15995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All single and double gene </a:t>
              </a:r>
            </a:p>
            <a:p>
              <a:pPr algn="ctr"/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mutants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1642044" y="4322457"/>
                  <a:ext cx="193852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#</a:t>
                  </a:r>
                  <a:r>
                    <a:rPr lang="en-US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triple mutants</a:t>
                  </a:r>
                  <a:endParaRPr lang="en-US" sz="1600" i="1" dirty="0" smtClean="0">
                    <a:latin typeface="Cambria Math" panose="02040503050406030204" pitchFamily="18" charset="0"/>
                    <a:cs typeface="Times New Roman" panose="02020603050405020304" pitchFamily="18" charset="0"/>
                  </a:endParaRPr>
                </a:p>
                <a:p>
                  <a:pPr algn="ctr"/>
                  <a14:m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=100, 200</m:t>
                      </m:r>
                    </m:oMath>
                  </a14:m>
                  <a:r>
                    <a:rPr lang="en-US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en-US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300</a:t>
                  </a:r>
                  <a:endPara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2044" y="4322457"/>
                  <a:ext cx="1938520" cy="584775"/>
                </a:xfrm>
                <a:prstGeom prst="rect">
                  <a:avLst/>
                </a:prstGeom>
                <a:blipFill>
                  <a:blip r:embed="rId5"/>
                  <a:stretch>
                    <a:fillRect t="-3125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9" name="Rectangle 78"/>
                <p:cNvSpPr/>
                <p:nvPr/>
              </p:nvSpPr>
              <p:spPr>
                <a:xfrm>
                  <a:off x="3580563" y="4472286"/>
                  <a:ext cx="544551" cy="305730"/>
                </a:xfrm>
                <a:prstGeom prst="rect">
                  <a:avLst/>
                </a:prstGeom>
                <a:solidFill>
                  <a:srgbClr val="9DC3E6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𝑎𝑏𝑐</m:t>
                        </m:r>
                      </m:oMath>
                    </m:oMathPara>
                  </a14:m>
                  <a:endPara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79" name="Rectangle 7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0563" y="4472286"/>
                  <a:ext cx="544551" cy="305730"/>
                </a:xfrm>
                <a:prstGeom prst="rect">
                  <a:avLst/>
                </a:prstGeom>
                <a:blipFill>
                  <a:blip r:embed="rId6"/>
                  <a:stretch>
                    <a:fillRect l="-1053"/>
                  </a:stretch>
                </a:blipFill>
                <a:ln w="28575">
                  <a:solidFill>
                    <a:srgbClr val="12A61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" name="Rectangle 79"/>
                <p:cNvSpPr/>
                <p:nvPr/>
              </p:nvSpPr>
              <p:spPr>
                <a:xfrm>
                  <a:off x="4321907" y="4475211"/>
                  <a:ext cx="587620" cy="302805"/>
                </a:xfrm>
                <a:prstGeom prst="rect">
                  <a:avLst/>
                </a:prstGeom>
                <a:solidFill>
                  <a:srgbClr val="9DC3E6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80" name="Rectangle 7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1907" y="4475211"/>
                  <a:ext cx="587620" cy="302805"/>
                </a:xfrm>
                <a:prstGeom prst="rect">
                  <a:avLst/>
                </a:prstGeom>
                <a:blipFill>
                  <a:blip r:embed="rId7"/>
                  <a:stretch>
                    <a:fillRect t="-16364" r="-2970" b="-32727"/>
                  </a:stretch>
                </a:blipFill>
                <a:ln w="28575">
                  <a:solidFill>
                    <a:srgbClr val="12A61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1" name="Rectangle 80"/>
                <p:cNvSpPr/>
                <p:nvPr/>
              </p:nvSpPr>
              <p:spPr>
                <a:xfrm>
                  <a:off x="5572979" y="4466696"/>
                  <a:ext cx="518144" cy="311320"/>
                </a:xfrm>
                <a:prstGeom prst="rect">
                  <a:avLst/>
                </a:prstGeom>
                <a:solidFill>
                  <a:srgbClr val="9DC3E6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oMath>
                    </m:oMathPara>
                  </a14:m>
                  <a:endPara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81" name="Rectangle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72979" y="4466696"/>
                  <a:ext cx="518144" cy="311320"/>
                </a:xfrm>
                <a:prstGeom prst="rect">
                  <a:avLst/>
                </a:prstGeom>
                <a:blipFill>
                  <a:blip r:embed="rId8"/>
                  <a:stretch>
                    <a:fillRect l="-1111" r="-2222" b="-12500"/>
                  </a:stretch>
                </a:blipFill>
                <a:ln w="28575">
                  <a:solidFill>
                    <a:srgbClr val="12A61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3" name="Rectangle 82"/>
            <p:cNvSpPr/>
            <p:nvPr/>
          </p:nvSpPr>
          <p:spPr>
            <a:xfrm>
              <a:off x="4989421" y="4198220"/>
              <a:ext cx="503664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600" dirty="0" smtClean="0"/>
                <a:t>…</a:t>
              </a:r>
              <a:endParaRPr lang="en-US" sz="28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7379784" y="5083504"/>
                  <a:ext cx="2262158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i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Permissible Mutants </a:t>
                  </a:r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79784" y="5083504"/>
                  <a:ext cx="2262158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2426" t="-11667" b="-25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" name="Group 5"/>
            <p:cNvGrpSpPr/>
            <p:nvPr/>
          </p:nvGrpSpPr>
          <p:grpSpPr>
            <a:xfrm>
              <a:off x="6850191" y="3606536"/>
              <a:ext cx="1583517" cy="1450231"/>
              <a:chOff x="7379784" y="2981521"/>
              <a:chExt cx="2156934" cy="1980258"/>
            </a:xfrm>
          </p:grpSpPr>
          <p:sp>
            <p:nvSpPr>
              <p:cNvPr id="22" name="Isosceles Triangle 21"/>
              <p:cNvSpPr/>
              <p:nvPr/>
            </p:nvSpPr>
            <p:spPr>
              <a:xfrm rot="10800000">
                <a:off x="7406294" y="3008776"/>
                <a:ext cx="2130424" cy="1953003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7379784" y="2981521"/>
                <a:ext cx="2142234" cy="1904189"/>
                <a:chOff x="7379784" y="2981521"/>
                <a:chExt cx="2142234" cy="1904189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7379784" y="2981521"/>
                  <a:ext cx="2142234" cy="279918"/>
                </a:xfrm>
                <a:prstGeom prst="rect">
                  <a:avLst/>
                </a:prstGeom>
                <a:solidFill>
                  <a:srgbClr val="FEE993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7475610" y="3409943"/>
                  <a:ext cx="854127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8594605" y="3409943"/>
                  <a:ext cx="803263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8233455" y="3793658"/>
                  <a:ext cx="528768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7672739" y="3793658"/>
                  <a:ext cx="461931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8837320" y="3787768"/>
                  <a:ext cx="497793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7987551" y="4213862"/>
                  <a:ext cx="397767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8597945" y="4223053"/>
                  <a:ext cx="429632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8277632" y="4650498"/>
                  <a:ext cx="388937" cy="235212"/>
                </a:xfrm>
                <a:prstGeom prst="rect">
                  <a:avLst/>
                </a:prstGeom>
                <a:solidFill>
                  <a:srgbClr val="9DC3E6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7948730" y="4218554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7638412" y="3798263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7477287" y="3409177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7406295" y="3000370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8598921" y="3422689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8198282" y="3800921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8566735" y="4210184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8802979" y="3789262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5" name="Group 94"/>
            <p:cNvGrpSpPr/>
            <p:nvPr/>
          </p:nvGrpSpPr>
          <p:grpSpPr>
            <a:xfrm>
              <a:off x="8541463" y="3616516"/>
              <a:ext cx="1583517" cy="1450231"/>
              <a:chOff x="7379784" y="2981521"/>
              <a:chExt cx="2156934" cy="1980258"/>
            </a:xfrm>
          </p:grpSpPr>
          <p:sp>
            <p:nvSpPr>
              <p:cNvPr id="96" name="Isosceles Triangle 95"/>
              <p:cNvSpPr/>
              <p:nvPr/>
            </p:nvSpPr>
            <p:spPr>
              <a:xfrm rot="10800000">
                <a:off x="7406294" y="3008776"/>
                <a:ext cx="2130424" cy="1953003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7" name="Group 96"/>
              <p:cNvGrpSpPr/>
              <p:nvPr/>
            </p:nvGrpSpPr>
            <p:grpSpPr>
              <a:xfrm>
                <a:off x="7379784" y="2981521"/>
                <a:ext cx="2142234" cy="1904189"/>
                <a:chOff x="7379784" y="2981521"/>
                <a:chExt cx="2142234" cy="1904189"/>
              </a:xfrm>
            </p:grpSpPr>
            <p:sp>
              <p:nvSpPr>
                <p:cNvPr id="98" name="Rectangle 97"/>
                <p:cNvSpPr/>
                <p:nvPr/>
              </p:nvSpPr>
              <p:spPr>
                <a:xfrm>
                  <a:off x="7379784" y="2981521"/>
                  <a:ext cx="2142234" cy="279918"/>
                </a:xfrm>
                <a:prstGeom prst="rect">
                  <a:avLst/>
                </a:prstGeom>
                <a:solidFill>
                  <a:srgbClr val="FEE993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7475610" y="3409943"/>
                  <a:ext cx="854127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8594605" y="3409943"/>
                  <a:ext cx="803263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8233455" y="3793658"/>
                  <a:ext cx="528768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7672739" y="3793658"/>
                  <a:ext cx="461931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Rectangle 102"/>
                <p:cNvSpPr/>
                <p:nvPr/>
              </p:nvSpPr>
              <p:spPr>
                <a:xfrm>
                  <a:off x="8837320" y="3787768"/>
                  <a:ext cx="497793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Rectangle 103"/>
                <p:cNvSpPr/>
                <p:nvPr/>
              </p:nvSpPr>
              <p:spPr>
                <a:xfrm>
                  <a:off x="7987551" y="4213862"/>
                  <a:ext cx="397767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8597945" y="4223053"/>
                  <a:ext cx="429632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8277632" y="4650498"/>
                  <a:ext cx="388937" cy="235212"/>
                </a:xfrm>
                <a:prstGeom prst="rect">
                  <a:avLst/>
                </a:prstGeom>
                <a:solidFill>
                  <a:srgbClr val="9DC3E6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7948730" y="4218554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7638412" y="3798263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7477287" y="3409177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>
                  <a:off x="7406295" y="3000370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8598921" y="3422689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8198282" y="3800921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>
                  <a:off x="8566735" y="4210184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8802979" y="3789262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5" name="Group 114"/>
            <p:cNvGrpSpPr/>
            <p:nvPr/>
          </p:nvGrpSpPr>
          <p:grpSpPr>
            <a:xfrm>
              <a:off x="7706404" y="2018760"/>
              <a:ext cx="1583517" cy="1450231"/>
              <a:chOff x="7379784" y="2981521"/>
              <a:chExt cx="2156934" cy="1980258"/>
            </a:xfrm>
          </p:grpSpPr>
          <p:sp>
            <p:nvSpPr>
              <p:cNvPr id="116" name="Isosceles Triangle 115"/>
              <p:cNvSpPr/>
              <p:nvPr/>
            </p:nvSpPr>
            <p:spPr>
              <a:xfrm rot="10800000">
                <a:off x="7406294" y="3008776"/>
                <a:ext cx="2130424" cy="1953003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7" name="Group 116"/>
              <p:cNvGrpSpPr/>
              <p:nvPr/>
            </p:nvGrpSpPr>
            <p:grpSpPr>
              <a:xfrm>
                <a:off x="7379784" y="2981521"/>
                <a:ext cx="2142234" cy="1904189"/>
                <a:chOff x="7379784" y="2981521"/>
                <a:chExt cx="2142234" cy="1904189"/>
              </a:xfrm>
            </p:grpSpPr>
            <p:sp>
              <p:nvSpPr>
                <p:cNvPr id="118" name="Rectangle 117"/>
                <p:cNvSpPr/>
                <p:nvPr/>
              </p:nvSpPr>
              <p:spPr>
                <a:xfrm>
                  <a:off x="7379784" y="2981521"/>
                  <a:ext cx="2142234" cy="279918"/>
                </a:xfrm>
                <a:prstGeom prst="rect">
                  <a:avLst/>
                </a:prstGeom>
                <a:solidFill>
                  <a:srgbClr val="FEE993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9" name="Rectangle 118"/>
                <p:cNvSpPr/>
                <p:nvPr/>
              </p:nvSpPr>
              <p:spPr>
                <a:xfrm>
                  <a:off x="7475610" y="3409943"/>
                  <a:ext cx="854127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8594605" y="3409943"/>
                  <a:ext cx="803263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>
                  <a:off x="8233455" y="3793658"/>
                  <a:ext cx="528768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" name="Rectangle 121"/>
                <p:cNvSpPr/>
                <p:nvPr/>
              </p:nvSpPr>
              <p:spPr>
                <a:xfrm>
                  <a:off x="7672739" y="3793658"/>
                  <a:ext cx="461931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8837320" y="3787768"/>
                  <a:ext cx="497793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>
                  <a:off x="7987551" y="4213862"/>
                  <a:ext cx="397767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8597945" y="4223053"/>
                  <a:ext cx="429632" cy="23521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8277632" y="4650498"/>
                  <a:ext cx="388937" cy="235212"/>
                </a:xfrm>
                <a:prstGeom prst="rect">
                  <a:avLst/>
                </a:prstGeom>
                <a:solidFill>
                  <a:srgbClr val="9DC3E6"/>
                </a:solidFill>
                <a:ln w="28575">
                  <a:solidFill>
                    <a:srgbClr val="12A61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7948730" y="4218554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/>
                <p:cNvSpPr/>
                <p:nvPr/>
              </p:nvSpPr>
              <p:spPr>
                <a:xfrm>
                  <a:off x="7638412" y="3798263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477287" y="3409177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7406295" y="3000370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8598921" y="3422689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8198282" y="3800921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8566735" y="4210184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802979" y="3789262"/>
                  <a:ext cx="326602" cy="238227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>
                  <a:softEdge rad="63500"/>
                </a:effectLst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68876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13241" y="1229710"/>
            <a:ext cx="8789951" cy="47086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solidFill>
                <a:srgbClr val="FEE9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′|=6, 8, 10, 12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543" y="1441337"/>
                <a:ext cx="2000281" cy="370492"/>
              </a:xfrm>
              <a:prstGeom prst="rect">
                <a:avLst/>
              </a:prstGeom>
              <a:blipFill>
                <a:blip r:embed="rId2"/>
                <a:stretch>
                  <a:fillRect b="-7576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711259" y="1834287"/>
                <a:ext cx="271164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=100 </m:t>
                    </m:r>
                  </m:oMath>
                </a14:m>
                <a:r>
                  <a:rPr lang="en-US" b="0" i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Target Mutants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259" y="1834287"/>
                <a:ext cx="2711640" cy="369332"/>
              </a:xfrm>
              <a:prstGeom prst="rect">
                <a:avLst/>
              </a:prstGeom>
              <a:blipFill>
                <a:blip r:embed="rId3"/>
                <a:stretch>
                  <a:fillRect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548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59317" y="701895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9" name="Flowchart: Summing Junction 8"/>
          <p:cNvSpPr/>
          <p:nvPr/>
        </p:nvSpPr>
        <p:spPr>
          <a:xfrm>
            <a:off x="4407187" y="1543651"/>
            <a:ext cx="345389" cy="336722"/>
          </a:xfrm>
          <a:prstGeom prst="flowChartSummingJunct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9" idx="2"/>
          </p:cNvCxnSpPr>
          <p:nvPr/>
        </p:nvCxnSpPr>
        <p:spPr>
          <a:xfrm flipV="1">
            <a:off x="3818608" y="1712012"/>
            <a:ext cx="588579" cy="361539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9" idx="6"/>
          </p:cNvCxnSpPr>
          <p:nvPr/>
        </p:nvCxnSpPr>
        <p:spPr>
          <a:xfrm flipH="1" flipV="1">
            <a:off x="4752576" y="1712012"/>
            <a:ext cx="639956" cy="361539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0"/>
          </p:cNvCxnSpPr>
          <p:nvPr/>
        </p:nvCxnSpPr>
        <p:spPr>
          <a:xfrm flipH="1" flipV="1">
            <a:off x="4579881" y="1074000"/>
            <a:ext cx="1" cy="469651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072554" y="2082504"/>
            <a:ext cx="641131" cy="370492"/>
          </a:xfrm>
          <a:prstGeom prst="rect">
            <a:avLst/>
          </a:prstGeom>
          <a:solidFill>
            <a:srgbClr val="9DC3E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6666" y="2082504"/>
            <a:ext cx="641131" cy="370492"/>
          </a:xfrm>
          <a:prstGeom prst="rect">
            <a:avLst/>
          </a:prstGeom>
          <a:solidFill>
            <a:srgbClr val="9DC3E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58729" y="3970875"/>
            <a:ext cx="641131" cy="370492"/>
          </a:xfrm>
          <a:prstGeom prst="rect">
            <a:avLst/>
          </a:prstGeom>
          <a:solidFill>
            <a:srgbClr val="FEE99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5" name="Flowchart: Summing Junction 14"/>
          <p:cNvSpPr/>
          <p:nvPr/>
        </p:nvSpPr>
        <p:spPr>
          <a:xfrm>
            <a:off x="4406599" y="4812631"/>
            <a:ext cx="345389" cy="336722"/>
          </a:xfrm>
          <a:prstGeom prst="flowChartSummingJunct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endCxn id="15" idx="2"/>
          </p:cNvCxnSpPr>
          <p:nvPr/>
        </p:nvCxnSpPr>
        <p:spPr>
          <a:xfrm flipV="1">
            <a:off x="3818020" y="4980992"/>
            <a:ext cx="588579" cy="361539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5" idx="6"/>
          </p:cNvCxnSpPr>
          <p:nvPr/>
        </p:nvCxnSpPr>
        <p:spPr>
          <a:xfrm flipH="1" flipV="1">
            <a:off x="4751988" y="4980992"/>
            <a:ext cx="639956" cy="361539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0"/>
          </p:cNvCxnSpPr>
          <p:nvPr/>
        </p:nvCxnSpPr>
        <p:spPr>
          <a:xfrm flipH="1" flipV="1">
            <a:off x="4579293" y="4342980"/>
            <a:ext cx="1" cy="469651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071966" y="5351484"/>
            <a:ext cx="641131" cy="370492"/>
          </a:xfrm>
          <a:prstGeom prst="rect">
            <a:avLst/>
          </a:prstGeom>
          <a:solidFill>
            <a:srgbClr val="9DC3E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46078" y="5351484"/>
            <a:ext cx="641131" cy="370492"/>
          </a:xfrm>
          <a:prstGeom prst="rect">
            <a:avLst/>
          </a:prstGeom>
          <a:solidFill>
            <a:srgbClr val="9DC3E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71178" y="4118037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15" idx="0"/>
          </p:cNvCxnSpPr>
          <p:nvPr/>
        </p:nvCxnSpPr>
        <p:spPr>
          <a:xfrm flipH="1" flipV="1">
            <a:off x="3791743" y="4490143"/>
            <a:ext cx="787551" cy="322488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071966" y="4118037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15" idx="0"/>
          </p:cNvCxnSpPr>
          <p:nvPr/>
        </p:nvCxnSpPr>
        <p:spPr>
          <a:xfrm flipV="1">
            <a:off x="4579294" y="4528227"/>
            <a:ext cx="813238" cy="284404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51128" y="4577805"/>
            <a:ext cx="641131" cy="3704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539538" y="4577805"/>
            <a:ext cx="641131" cy="4031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15" idx="0"/>
            <a:endCxn id="27" idx="3"/>
          </p:cNvCxnSpPr>
          <p:nvPr/>
        </p:nvCxnSpPr>
        <p:spPr>
          <a:xfrm rot="16200000" flipV="1">
            <a:off x="4110987" y="4344323"/>
            <a:ext cx="49580" cy="887035"/>
          </a:xfrm>
          <a:prstGeom prst="curvedConnector2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5" idx="0"/>
            <a:endCxn id="28" idx="1"/>
          </p:cNvCxnSpPr>
          <p:nvPr/>
        </p:nvCxnSpPr>
        <p:spPr>
          <a:xfrm flipV="1">
            <a:off x="4579294" y="4779399"/>
            <a:ext cx="960244" cy="33232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09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583324" y="397109"/>
            <a:ext cx="8400393" cy="3541358"/>
            <a:chOff x="583324" y="397109"/>
            <a:chExt cx="8400393" cy="3541358"/>
          </a:xfrm>
        </p:grpSpPr>
        <p:sp>
          <p:nvSpPr>
            <p:cNvPr id="13" name="Oval 12"/>
            <p:cNvSpPr/>
            <p:nvPr/>
          </p:nvSpPr>
          <p:spPr>
            <a:xfrm>
              <a:off x="3022639" y="397109"/>
              <a:ext cx="651642" cy="472965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583324" y="2751568"/>
              <a:ext cx="1476704" cy="87235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1516116" y="2604422"/>
              <a:ext cx="651642" cy="47296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134861" y="2770230"/>
              <a:ext cx="1518746" cy="872359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4109695" y="2623084"/>
              <a:ext cx="651642" cy="47296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908774" y="3661468"/>
                  <a:ext cx="82580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a14:m>
                  <a:r>
                    <a:rPr lang="en-US" dirty="0" smtClean="0"/>
                    <a:t>}</a:t>
                  </a:r>
                  <a:endParaRPr lang="en-US" dirty="0"/>
                </a:p>
              </p:txBody>
            </p:sp>
          </mc:Choice>
          <mc:Fallback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8774" y="3661468"/>
                  <a:ext cx="825803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9559" t="-28889" r="-16176" b="-5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445429" y="3642589"/>
                  <a:ext cx="89787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={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5429" y="3642589"/>
                  <a:ext cx="897875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5442" t="-4444" r="-10204" b="-3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Oval 11"/>
            <p:cNvSpPr/>
            <p:nvPr/>
          </p:nvSpPr>
          <p:spPr>
            <a:xfrm>
              <a:off x="2072327" y="544255"/>
              <a:ext cx="1494224" cy="872359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2268749" y="1688513"/>
                  <a:ext cx="111831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={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8749" y="1688513"/>
                  <a:ext cx="111831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348" t="-4444" r="-7609" b="-3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" name="Flowchart: Summing Junction 1"/>
            <p:cNvSpPr/>
            <p:nvPr/>
          </p:nvSpPr>
          <p:spPr>
            <a:xfrm>
              <a:off x="2664372" y="2231554"/>
              <a:ext cx="332252" cy="297054"/>
            </a:xfrm>
            <a:prstGeom prst="flowChartSummingJunction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Rectangle 2"/>
                <p:cNvSpPr/>
                <p:nvPr/>
              </p:nvSpPr>
              <p:spPr>
                <a:xfrm>
                  <a:off x="2091825" y="1377145"/>
                  <a:ext cx="149521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1825" y="1377145"/>
                  <a:ext cx="1495217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Arrow Connector 6"/>
            <p:cNvCxnSpPr>
              <a:stCxn id="5" idx="7"/>
              <a:endCxn id="2" idx="2"/>
            </p:cNvCxnSpPr>
            <p:nvPr/>
          </p:nvCxnSpPr>
          <p:spPr>
            <a:xfrm flipV="1">
              <a:off x="2072327" y="2380081"/>
              <a:ext cx="592045" cy="29360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2" idx="0"/>
              <a:endCxn id="14" idx="2"/>
            </p:cNvCxnSpPr>
            <p:nvPr/>
          </p:nvCxnSpPr>
          <p:spPr>
            <a:xfrm flipH="1" flipV="1">
              <a:off x="2827909" y="1965512"/>
              <a:ext cx="2589" cy="26604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lowchart: Summing Junction 27"/>
            <p:cNvSpPr/>
            <p:nvPr/>
          </p:nvSpPr>
          <p:spPr>
            <a:xfrm>
              <a:off x="7677807" y="1958540"/>
              <a:ext cx="345389" cy="336722"/>
            </a:xfrm>
            <a:prstGeom prst="flowChartSummingJunction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>
              <a:stCxn id="26" idx="0"/>
              <a:endCxn id="28" idx="2"/>
            </p:cNvCxnSpPr>
            <p:nvPr/>
          </p:nvCxnSpPr>
          <p:spPr>
            <a:xfrm flipV="1">
              <a:off x="7089228" y="2126901"/>
              <a:ext cx="588579" cy="361539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7" idx="0"/>
              <a:endCxn id="28" idx="6"/>
            </p:cNvCxnSpPr>
            <p:nvPr/>
          </p:nvCxnSpPr>
          <p:spPr>
            <a:xfrm flipH="1" flipV="1">
              <a:off x="8023196" y="2126901"/>
              <a:ext cx="639956" cy="361539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7529935" y="1118397"/>
              <a:ext cx="641131" cy="370492"/>
            </a:xfrm>
            <a:prstGeom prst="rect">
              <a:avLst/>
            </a:prstGeom>
            <a:solidFill>
              <a:srgbClr val="FEE9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Arrow Connector 36"/>
            <p:cNvCxnSpPr>
              <a:stCxn id="28" idx="0"/>
              <a:endCxn id="36" idx="2"/>
            </p:cNvCxnSpPr>
            <p:nvPr/>
          </p:nvCxnSpPr>
          <p:spPr>
            <a:xfrm flipH="1" flipV="1">
              <a:off x="7850501" y="1488889"/>
              <a:ext cx="1" cy="46965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6768662" y="248844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342586" y="2488440"/>
              <a:ext cx="641131" cy="3704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Arrow Connector 33"/>
            <p:cNvCxnSpPr>
              <a:stCxn id="8" idx="0"/>
              <a:endCxn id="2" idx="6"/>
            </p:cNvCxnSpPr>
            <p:nvPr/>
          </p:nvCxnSpPr>
          <p:spPr>
            <a:xfrm flipH="1" flipV="1">
              <a:off x="2996624" y="2380081"/>
              <a:ext cx="897610" cy="39014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6233948" y="531369"/>
            <a:ext cx="2887717" cy="28847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4238296" y="2585543"/>
            <a:ext cx="651642" cy="472965"/>
          </a:xfrm>
          <a:prstGeom prst="ellipse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16116" y="2604422"/>
            <a:ext cx="651642" cy="4729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22639" y="397109"/>
            <a:ext cx="651642" cy="47296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83324" y="2751568"/>
            <a:ext cx="1476704" cy="8723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hph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263462" y="2732689"/>
            <a:ext cx="1518746" cy="872359"/>
          </a:xfrm>
          <a:prstGeom prst="ellipse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6381" y="3660160"/>
                <a:ext cx="189051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𝑘𝑎𝑛𝑅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algn="ctr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Permissible (viable)</a:t>
                </a:r>
                <a:endParaRPr lang="en-US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81" y="3660160"/>
                <a:ext cx="1890519" cy="553998"/>
              </a:xfrm>
              <a:prstGeom prst="rect">
                <a:avLst/>
              </a:prstGeom>
              <a:blipFill>
                <a:blip r:embed="rId2"/>
                <a:stretch>
                  <a:fillRect l="-6774" r="-6129" b="-25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68789" y="3623927"/>
                <a:ext cx="185307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Permissible (viable)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789" y="3623927"/>
                <a:ext cx="1853072" cy="553998"/>
              </a:xfrm>
              <a:prstGeom prst="rect">
                <a:avLst/>
              </a:prstGeom>
              <a:blipFill>
                <a:blip r:embed="rId3"/>
                <a:stretch>
                  <a:fillRect l="-7895" r="-7237" b="-25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2072327" y="544255"/>
            <a:ext cx="1494224" cy="872359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hph</a:t>
            </a:r>
            <a:endParaRPr lang="en-US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</a:t>
            </a:r>
            <a:endParaRPr lang="en-US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1968" y="170637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2" name="Flowchart: Summing Junction 1"/>
          <p:cNvSpPr/>
          <p:nvPr/>
        </p:nvSpPr>
        <p:spPr>
          <a:xfrm>
            <a:off x="2584094" y="2236891"/>
            <a:ext cx="504495" cy="460078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660667" y="1403318"/>
                <a:ext cx="235134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∪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∩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∅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nviable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667" y="1403318"/>
                <a:ext cx="2351348" cy="646331"/>
              </a:xfrm>
              <a:prstGeom prst="rect">
                <a:avLst/>
              </a:prstGeom>
              <a:blipFill>
                <a:blip r:embed="rId4"/>
                <a:stretch>
                  <a:fillRect b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5" idx="7"/>
            <a:endCxn id="2" idx="2"/>
          </p:cNvCxnSpPr>
          <p:nvPr/>
        </p:nvCxnSpPr>
        <p:spPr>
          <a:xfrm flipV="1">
            <a:off x="2072327" y="2466930"/>
            <a:ext cx="511767" cy="2067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2" idx="6"/>
          </p:cNvCxnSpPr>
          <p:nvPr/>
        </p:nvCxnSpPr>
        <p:spPr>
          <a:xfrm flipH="1" flipV="1">
            <a:off x="3088589" y="2466930"/>
            <a:ext cx="645212" cy="2846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" idx="0"/>
            <a:endCxn id="3" idx="2"/>
          </p:cNvCxnSpPr>
          <p:nvPr/>
        </p:nvCxnSpPr>
        <p:spPr>
          <a:xfrm flipH="1" flipV="1">
            <a:off x="2836341" y="2049649"/>
            <a:ext cx="1" cy="1872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463862" y="3058508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037786" y="3058508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lowchart: Summing Junction 27"/>
          <p:cNvSpPr/>
          <p:nvPr/>
        </p:nvSpPr>
        <p:spPr>
          <a:xfrm>
            <a:off x="7373007" y="2528608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6" idx="0"/>
            <a:endCxn id="28" idx="2"/>
          </p:cNvCxnSpPr>
          <p:nvPr/>
        </p:nvCxnSpPr>
        <p:spPr>
          <a:xfrm flipV="1">
            <a:off x="6784428" y="2696969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0"/>
            <a:endCxn id="28" idx="6"/>
          </p:cNvCxnSpPr>
          <p:nvPr/>
        </p:nvCxnSpPr>
        <p:spPr>
          <a:xfrm flipH="1" flipV="1">
            <a:off x="7718396" y="2696969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225135" y="168321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28" idx="0"/>
            <a:endCxn id="36" idx="2"/>
          </p:cNvCxnSpPr>
          <p:nvPr/>
        </p:nvCxnSpPr>
        <p:spPr>
          <a:xfrm flipH="1" flipV="1">
            <a:off x="7545701" y="2058957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5944" y="608819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Permissible Cross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44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4238296" y="2585543"/>
            <a:ext cx="651642" cy="472965"/>
          </a:xfrm>
          <a:prstGeom prst="ellipse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16116" y="2604422"/>
            <a:ext cx="651642" cy="4729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22639" y="397109"/>
            <a:ext cx="651642" cy="47296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83324" y="2751568"/>
            <a:ext cx="1476704" cy="8723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hph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263462" y="2732689"/>
            <a:ext cx="1518746" cy="872359"/>
          </a:xfrm>
          <a:prstGeom prst="ellipse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6381" y="3660160"/>
                <a:ext cx="1541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𝑘𝑎𝑛𝑅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81" y="3660160"/>
                <a:ext cx="1541896" cy="276999"/>
              </a:xfrm>
              <a:prstGeom prst="rect">
                <a:avLst/>
              </a:prstGeom>
              <a:blipFill>
                <a:blip r:embed="rId2"/>
                <a:stretch>
                  <a:fillRect l="-3557" t="-2174" r="-5138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91348" y="3623927"/>
                <a:ext cx="13596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348" y="3623927"/>
                <a:ext cx="1359603" cy="276999"/>
              </a:xfrm>
              <a:prstGeom prst="rect">
                <a:avLst/>
              </a:prstGeom>
              <a:blipFill>
                <a:blip r:embed="rId3"/>
                <a:stretch>
                  <a:fillRect l="-3587" t="-2174" r="-6278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2072327" y="544255"/>
            <a:ext cx="1494224" cy="872359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hph</a:t>
            </a:r>
            <a:endParaRPr lang="en-US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1968" y="170637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2" name="Flowchart: Summing Junction 1"/>
          <p:cNvSpPr/>
          <p:nvPr/>
        </p:nvSpPr>
        <p:spPr>
          <a:xfrm>
            <a:off x="2584094" y="2236891"/>
            <a:ext cx="504495" cy="460078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060028" y="1404740"/>
                <a:ext cx="183710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∪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∩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𝑘𝑎𝑛𝑅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028" y="1404740"/>
                <a:ext cx="183710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5" idx="7"/>
            <a:endCxn id="2" idx="2"/>
          </p:cNvCxnSpPr>
          <p:nvPr/>
        </p:nvCxnSpPr>
        <p:spPr>
          <a:xfrm flipV="1">
            <a:off x="2072327" y="2466930"/>
            <a:ext cx="511767" cy="2067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2" idx="6"/>
          </p:cNvCxnSpPr>
          <p:nvPr/>
        </p:nvCxnSpPr>
        <p:spPr>
          <a:xfrm flipH="1" flipV="1">
            <a:off x="3088589" y="2466930"/>
            <a:ext cx="645212" cy="2846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" idx="0"/>
            <a:endCxn id="3" idx="2"/>
          </p:cNvCxnSpPr>
          <p:nvPr/>
        </p:nvCxnSpPr>
        <p:spPr>
          <a:xfrm flipH="1" flipV="1">
            <a:off x="2832932" y="2051071"/>
            <a:ext cx="3410" cy="1858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463862" y="3058508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037786" y="3058508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lowchart: Summing Junction 27"/>
          <p:cNvSpPr/>
          <p:nvPr/>
        </p:nvSpPr>
        <p:spPr>
          <a:xfrm>
            <a:off x="7373007" y="2528608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6" idx="0"/>
            <a:endCxn id="28" idx="2"/>
          </p:cNvCxnSpPr>
          <p:nvPr/>
        </p:nvCxnSpPr>
        <p:spPr>
          <a:xfrm flipV="1">
            <a:off x="6784428" y="2696969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0"/>
            <a:endCxn id="28" idx="6"/>
          </p:cNvCxnSpPr>
          <p:nvPr/>
        </p:nvCxnSpPr>
        <p:spPr>
          <a:xfrm flipH="1" flipV="1">
            <a:off x="7718396" y="2696969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225135" y="1683210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28" idx="0"/>
            <a:endCxn id="36" idx="2"/>
          </p:cNvCxnSpPr>
          <p:nvPr/>
        </p:nvCxnSpPr>
        <p:spPr>
          <a:xfrm flipH="1" flipV="1">
            <a:off x="7545701" y="2058957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89938" y="544255"/>
            <a:ext cx="2238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 Verifiable Cross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400" y="3205655"/>
            <a:ext cx="551793" cy="223345"/>
          </a:xfrm>
          <a:prstGeom prst="rect">
            <a:avLst/>
          </a:prstGeom>
          <a:solidFill>
            <a:srgbClr val="0D0D0D">
              <a:alpha val="60000"/>
            </a:srgb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59928" y="2945523"/>
            <a:ext cx="551793" cy="223345"/>
          </a:xfrm>
          <a:prstGeom prst="rect">
            <a:avLst/>
          </a:prstGeom>
          <a:solidFill>
            <a:srgbClr val="0D0D0D">
              <a:alpha val="60000"/>
            </a:srgb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78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022639" y="397109"/>
            <a:ext cx="651642" cy="472965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83324" y="2751568"/>
            <a:ext cx="1476704" cy="8723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516116" y="2604422"/>
            <a:ext cx="651642" cy="4729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63462" y="2732689"/>
            <a:ext cx="1518746" cy="872359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38296" y="2585543"/>
            <a:ext cx="651642" cy="472965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5897" y="3660160"/>
                <a:ext cx="185307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𝑘𝑎𝑛𝑅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algn="ctr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Permissible (viable)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97" y="3660160"/>
                <a:ext cx="1853072" cy="553998"/>
              </a:xfrm>
              <a:prstGeom prst="rect">
                <a:avLst/>
              </a:prstGeom>
              <a:blipFill>
                <a:blip r:embed="rId2"/>
                <a:stretch>
                  <a:fillRect l="-7566" r="-7566" b="-25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22639" y="3660160"/>
                <a:ext cx="227626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algn="ctr"/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Impremissible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(inviable)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639" y="3660160"/>
                <a:ext cx="2276265" cy="553998"/>
              </a:xfrm>
              <a:prstGeom prst="rect">
                <a:avLst/>
              </a:prstGeom>
              <a:blipFill>
                <a:blip r:embed="rId3"/>
                <a:stretch>
                  <a:fillRect l="-6434" r="-6166" b="-25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2072327" y="544255"/>
            <a:ext cx="1494224" cy="872359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owchart: Summing Junction 1"/>
          <p:cNvSpPr/>
          <p:nvPr/>
        </p:nvSpPr>
        <p:spPr>
          <a:xfrm>
            <a:off x="2584094" y="2236891"/>
            <a:ext cx="504495" cy="460078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060028" y="1404740"/>
                <a:ext cx="159620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∪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  <a:p>
                <a:pPr algn="ctr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inviable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028" y="1404740"/>
                <a:ext cx="1596206" cy="646331"/>
              </a:xfrm>
              <a:prstGeom prst="rect">
                <a:avLst/>
              </a:prstGeom>
              <a:blipFill>
                <a:blip r:embed="rId4"/>
                <a:stretch>
                  <a:fillRect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5" idx="7"/>
            <a:endCxn id="2" idx="2"/>
          </p:cNvCxnSpPr>
          <p:nvPr/>
        </p:nvCxnSpPr>
        <p:spPr>
          <a:xfrm flipV="1">
            <a:off x="2072327" y="2466930"/>
            <a:ext cx="511767" cy="2067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2" idx="6"/>
          </p:cNvCxnSpPr>
          <p:nvPr/>
        </p:nvCxnSpPr>
        <p:spPr>
          <a:xfrm flipH="1" flipV="1">
            <a:off x="3088589" y="2466930"/>
            <a:ext cx="645212" cy="2846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" idx="0"/>
          </p:cNvCxnSpPr>
          <p:nvPr/>
        </p:nvCxnSpPr>
        <p:spPr>
          <a:xfrm flipH="1" flipV="1">
            <a:off x="2836341" y="1983372"/>
            <a:ext cx="1" cy="25351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463862" y="3058508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037786" y="3058508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lowchart: Summing Junction 27"/>
          <p:cNvSpPr/>
          <p:nvPr/>
        </p:nvSpPr>
        <p:spPr>
          <a:xfrm>
            <a:off x="7373007" y="2528608"/>
            <a:ext cx="345389" cy="336722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6" idx="0"/>
            <a:endCxn id="28" idx="2"/>
          </p:cNvCxnSpPr>
          <p:nvPr/>
        </p:nvCxnSpPr>
        <p:spPr>
          <a:xfrm flipV="1">
            <a:off x="6784428" y="2696969"/>
            <a:ext cx="588579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0"/>
            <a:endCxn id="28" idx="6"/>
          </p:cNvCxnSpPr>
          <p:nvPr/>
        </p:nvCxnSpPr>
        <p:spPr>
          <a:xfrm flipH="1" flipV="1">
            <a:off x="7718396" y="2696969"/>
            <a:ext cx="639956" cy="361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225135" y="1688465"/>
            <a:ext cx="641131" cy="370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28" idx="0"/>
            <a:endCxn id="36" idx="2"/>
          </p:cNvCxnSpPr>
          <p:nvPr/>
        </p:nvCxnSpPr>
        <p:spPr>
          <a:xfrm flipH="1" flipV="1">
            <a:off x="7545701" y="2058957"/>
            <a:ext cx="1" cy="4696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82208" y="568248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 Permissible Cross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2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022639" y="397109"/>
            <a:ext cx="651642" cy="472965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83324" y="2751568"/>
            <a:ext cx="1476704" cy="8723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516116" y="2604422"/>
            <a:ext cx="651642" cy="4729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63462" y="2732689"/>
            <a:ext cx="1518746" cy="872359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38296" y="2585543"/>
            <a:ext cx="651642" cy="47296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6381" y="3660160"/>
                <a:ext cx="1541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𝑘𝑎𝑛𝑅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81" y="3660160"/>
                <a:ext cx="1541896" cy="276999"/>
              </a:xfrm>
              <a:prstGeom prst="rect">
                <a:avLst/>
              </a:prstGeom>
              <a:blipFill>
                <a:blip r:embed="rId2"/>
                <a:stretch>
                  <a:fillRect l="-3557" t="-2174" r="-5138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91348" y="3623927"/>
                <a:ext cx="13596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348" y="3623927"/>
                <a:ext cx="1359603" cy="276999"/>
              </a:xfrm>
              <a:prstGeom prst="rect">
                <a:avLst/>
              </a:prstGeom>
              <a:blipFill>
                <a:blip r:embed="rId3"/>
                <a:stretch>
                  <a:fillRect l="-3587" t="-2174" r="-6278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2072327" y="544255"/>
            <a:ext cx="1494224" cy="872359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31968" y="1706373"/>
                <a:ext cx="2208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𝑘𝑎𝑛𝑅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968" y="1706373"/>
                <a:ext cx="2208745" cy="276999"/>
              </a:xfrm>
              <a:prstGeom prst="rect">
                <a:avLst/>
              </a:prstGeom>
              <a:blipFill>
                <a:blip r:embed="rId4"/>
                <a:stretch>
                  <a:fillRect l="-1934" t="-4444" r="-3867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lowchart: Summing Junction 1"/>
          <p:cNvSpPr/>
          <p:nvPr/>
        </p:nvSpPr>
        <p:spPr>
          <a:xfrm>
            <a:off x="2584094" y="2236891"/>
            <a:ext cx="504495" cy="460078"/>
          </a:xfrm>
          <a:prstGeom prst="flowChartSummingJunct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060028" y="1404740"/>
                <a:ext cx="15458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∪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028" y="1404740"/>
                <a:ext cx="154580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5" idx="7"/>
            <a:endCxn id="2" idx="2"/>
          </p:cNvCxnSpPr>
          <p:nvPr/>
        </p:nvCxnSpPr>
        <p:spPr>
          <a:xfrm flipV="1">
            <a:off x="2072327" y="2466930"/>
            <a:ext cx="511767" cy="2067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2" idx="6"/>
          </p:cNvCxnSpPr>
          <p:nvPr/>
        </p:nvCxnSpPr>
        <p:spPr>
          <a:xfrm flipH="1" flipV="1">
            <a:off x="3088589" y="2466930"/>
            <a:ext cx="645212" cy="2846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" idx="0"/>
            <a:endCxn id="14" idx="2"/>
          </p:cNvCxnSpPr>
          <p:nvPr/>
        </p:nvCxnSpPr>
        <p:spPr>
          <a:xfrm flipH="1" flipV="1">
            <a:off x="2836341" y="1983372"/>
            <a:ext cx="1" cy="25351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463862" y="3058508"/>
            <a:ext cx="641131" cy="37049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037786" y="3058508"/>
            <a:ext cx="641131" cy="37049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Flowchart: Summing Junction 27"/>
          <p:cNvSpPr/>
          <p:nvPr/>
        </p:nvSpPr>
        <p:spPr>
          <a:xfrm>
            <a:off x="7373007" y="2528608"/>
            <a:ext cx="345389" cy="336722"/>
          </a:xfrm>
          <a:prstGeom prst="flowChartSummingJunction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>
            <a:stCxn id="26" idx="0"/>
            <a:endCxn id="28" idx="2"/>
          </p:cNvCxnSpPr>
          <p:nvPr/>
        </p:nvCxnSpPr>
        <p:spPr>
          <a:xfrm flipV="1">
            <a:off x="6784428" y="2696969"/>
            <a:ext cx="588579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0"/>
            <a:endCxn id="28" idx="6"/>
          </p:cNvCxnSpPr>
          <p:nvPr/>
        </p:nvCxnSpPr>
        <p:spPr>
          <a:xfrm flipH="1" flipV="1">
            <a:off x="7718396" y="2696969"/>
            <a:ext cx="639956" cy="361539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225135" y="1688465"/>
            <a:ext cx="641131" cy="37049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i="1" dirty="0">
              <a:solidFill>
                <a:schemeClr val="bg1"/>
              </a:solidFill>
            </a:endParaRPr>
          </a:p>
        </p:txBody>
      </p:sp>
      <p:cxnSp>
        <p:nvCxnSpPr>
          <p:cNvPr id="37" name="Straight Arrow Connector 36"/>
          <p:cNvCxnSpPr>
            <a:stCxn id="28" idx="0"/>
            <a:endCxn id="36" idx="2"/>
          </p:cNvCxnSpPr>
          <p:nvPr/>
        </p:nvCxnSpPr>
        <p:spPr>
          <a:xfrm flipH="1" flipV="1">
            <a:off x="7545701" y="2058957"/>
            <a:ext cx="1" cy="469651"/>
          </a:xfrm>
          <a:prstGeom prst="straightConnector1">
            <a:avLst/>
          </a:prstGeom>
          <a:ln w="28575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08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026105" y="2678612"/>
            <a:ext cx="651642" cy="472965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087821" y="1397876"/>
            <a:ext cx="1476704" cy="8723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020613" y="1250730"/>
            <a:ext cx="651642" cy="4729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31931" y="1397876"/>
            <a:ext cx="1518746" cy="872359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06765" y="1250730"/>
            <a:ext cx="651642" cy="47296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00878" y="2306468"/>
                <a:ext cx="1541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𝑘𝑎𝑛𝑅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878" y="2306468"/>
                <a:ext cx="1541896" cy="276999"/>
              </a:xfrm>
              <a:prstGeom prst="rect">
                <a:avLst/>
              </a:prstGeom>
              <a:blipFill>
                <a:blip r:embed="rId2"/>
                <a:stretch>
                  <a:fillRect l="-3557" t="-2174" r="-5138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9817" y="2289114"/>
                <a:ext cx="13596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817" y="2289114"/>
                <a:ext cx="1359603" cy="276999"/>
              </a:xfrm>
              <a:prstGeom prst="rect">
                <a:avLst/>
              </a:prstGeom>
              <a:blipFill>
                <a:blip r:embed="rId3"/>
                <a:stretch>
                  <a:fillRect l="-3587" t="-4444" r="-6278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2075793" y="2825758"/>
            <a:ext cx="1494224" cy="872359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7522" y="3772452"/>
                <a:ext cx="224529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𝑘𝑎𝑛𝑅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𝑛𝑎𝑡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∪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522" y="3772452"/>
                <a:ext cx="2245295" cy="553998"/>
              </a:xfrm>
              <a:prstGeom prst="rect">
                <a:avLst/>
              </a:prstGeom>
              <a:blipFill>
                <a:blip r:embed="rId4"/>
                <a:stretch>
                  <a:fillRect l="-1359"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2361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951</Words>
  <Application>Microsoft Office PowerPoint</Application>
  <PresentationFormat>Widescreen</PresentationFormat>
  <Paragraphs>553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 Pratapa</dc:creator>
  <cp:lastModifiedBy>Aditya Pratapa</cp:lastModifiedBy>
  <cp:revision>33</cp:revision>
  <dcterms:created xsi:type="dcterms:W3CDTF">2018-08-21T01:36:55Z</dcterms:created>
  <dcterms:modified xsi:type="dcterms:W3CDTF">2018-08-24T20:43:23Z</dcterms:modified>
</cp:coreProperties>
</file>