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</p:sldIdLst>
  <p:sldSz cx="100584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74" y="62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97187"/>
            <a:ext cx="854964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7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89467"/>
            <a:ext cx="2168843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4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9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823722"/>
            <a:ext cx="867537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895429"/>
            <a:ext cx="867537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7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0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8"/>
            <a:ext cx="867537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793241"/>
            <a:ext cx="427613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672080"/>
            <a:ext cx="4276130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4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7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4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5"/>
            <a:ext cx="509206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053255"/>
            <a:ext cx="509206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3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8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65C1-96D3-4F9B-B5F3-260CA35EFA2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8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BE14-85CE-459B-A954-EBAAD4E81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Elbow Connector 22"/>
          <p:cNvCxnSpPr>
            <a:stCxn id="10" idx="0"/>
            <a:endCxn id="5" idx="1"/>
          </p:cNvCxnSpPr>
          <p:nvPr/>
        </p:nvCxnSpPr>
        <p:spPr>
          <a:xfrm rot="5400000" flipH="1" flipV="1">
            <a:off x="2282218" y="260303"/>
            <a:ext cx="921962" cy="2226669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57197" y="1341937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Reconcile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20" name="Elbow Connector 19"/>
          <p:cNvCxnSpPr/>
          <p:nvPr/>
        </p:nvCxnSpPr>
        <p:spPr>
          <a:xfrm rot="16200000" flipV="1">
            <a:off x="1070683" y="3202729"/>
            <a:ext cx="985365" cy="1"/>
          </a:xfrm>
          <a:prstGeom prst="bentConnector3">
            <a:avLst>
              <a:gd name="adj1" fmla="val 50000"/>
            </a:avLst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90699" y="3683348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Validate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7" name="Elbow Connector 16"/>
          <p:cNvCxnSpPr>
            <a:stCxn id="13" idx="1"/>
            <a:endCxn id="9" idx="2"/>
          </p:cNvCxnSpPr>
          <p:nvPr/>
        </p:nvCxnSpPr>
        <p:spPr>
          <a:xfrm rot="10800000">
            <a:off x="1563366" y="5051458"/>
            <a:ext cx="323049" cy="1342362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856535" y="228600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Build</a:t>
            </a:r>
          </a:p>
          <a:p>
            <a:pPr algn="ctr"/>
            <a:r>
              <a:rPr lang="en-US" sz="3600" dirty="0"/>
              <a:t>model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886414" y="5709765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500" dirty="0" smtClean="0"/>
              <a:t>Plan</a:t>
            </a:r>
            <a:endParaRPr lang="en-US" sz="3500" dirty="0"/>
          </a:p>
          <a:p>
            <a:pPr algn="ctr"/>
            <a:r>
              <a:rPr lang="en-US" sz="3000" dirty="0" smtClean="0"/>
              <a:t>experiments</a:t>
            </a:r>
            <a:endParaRPr lang="en-US" sz="3000" dirty="0"/>
          </a:p>
        </p:txBody>
      </p:sp>
      <p:cxnSp>
        <p:nvCxnSpPr>
          <p:cNvPr id="38" name="Straight Arrow Connector 37"/>
          <p:cNvCxnSpPr>
            <a:stCxn id="8" idx="1"/>
            <a:endCxn id="13" idx="3"/>
          </p:cNvCxnSpPr>
          <p:nvPr/>
        </p:nvCxnSpPr>
        <p:spPr>
          <a:xfrm flipH="1">
            <a:off x="4231745" y="6391267"/>
            <a:ext cx="1382166" cy="2553"/>
          </a:xfrm>
          <a:prstGeom prst="straightConnector1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613911" y="5707212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500" dirty="0"/>
              <a:t>Prioritize</a:t>
            </a:r>
          </a:p>
          <a:p>
            <a:pPr algn="ctr"/>
            <a:r>
              <a:rPr lang="en-US" sz="3500" dirty="0"/>
              <a:t>predictions</a:t>
            </a:r>
          </a:p>
        </p:txBody>
      </p:sp>
      <p:cxnSp>
        <p:nvCxnSpPr>
          <p:cNvPr id="16" name="Elbow Connector 15"/>
          <p:cNvCxnSpPr>
            <a:stCxn id="7" idx="2"/>
            <a:endCxn id="8" idx="3"/>
          </p:cNvCxnSpPr>
          <p:nvPr/>
        </p:nvCxnSpPr>
        <p:spPr>
          <a:xfrm rot="5400000">
            <a:off x="7169083" y="5131814"/>
            <a:ext cx="2049612" cy="469294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255870" y="2973545"/>
            <a:ext cx="2345331" cy="1368110"/>
          </a:xfrm>
          <a:prstGeom prst="roundRect">
            <a:avLst/>
          </a:prstGeom>
          <a:ln w="1174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dirty="0"/>
              <a:t>Simulate</a:t>
            </a:r>
          </a:p>
          <a:p>
            <a:pPr algn="ctr"/>
            <a:r>
              <a:rPr lang="en-US" sz="3600" dirty="0"/>
              <a:t>model</a:t>
            </a:r>
          </a:p>
        </p:txBody>
      </p:sp>
      <p:cxnSp>
        <p:nvCxnSpPr>
          <p:cNvPr id="12" name="Elbow Connector 11"/>
          <p:cNvCxnSpPr>
            <a:stCxn id="5" idx="3"/>
            <a:endCxn id="7" idx="0"/>
          </p:cNvCxnSpPr>
          <p:nvPr/>
        </p:nvCxnSpPr>
        <p:spPr>
          <a:xfrm>
            <a:off x="6201865" y="912655"/>
            <a:ext cx="2226670" cy="2060890"/>
          </a:xfrm>
          <a:prstGeom prst="bentConnector2">
            <a:avLst/>
          </a:prstGeom>
          <a:ln w="101600">
            <a:solidFill>
              <a:schemeClr val="accent1">
                <a:lumMod val="50000"/>
              </a:schemeClr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12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6</cp:revision>
  <dcterms:created xsi:type="dcterms:W3CDTF">2018-05-10T02:09:00Z</dcterms:created>
  <dcterms:modified xsi:type="dcterms:W3CDTF">2018-05-10T16:29:22Z</dcterms:modified>
</cp:coreProperties>
</file>