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  <p:sldId id="264" r:id="rId3"/>
  </p:sldIdLst>
  <p:sldSz cx="100584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>
        <p:scale>
          <a:sx n="61" d="100"/>
          <a:sy n="61" d="100"/>
        </p:scale>
        <p:origin x="2019" y="1419"/>
      </p:cViewPr>
      <p:guideLst>
        <p:guide orient="horz" pos="230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197187"/>
            <a:ext cx="854964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42174"/>
            <a:ext cx="75438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7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389467"/>
            <a:ext cx="2168843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89467"/>
            <a:ext cx="6380798" cy="619929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4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9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823722"/>
            <a:ext cx="867537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4895429"/>
            <a:ext cx="867537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7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947333"/>
            <a:ext cx="4274820" cy="46414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947333"/>
            <a:ext cx="4274820" cy="46414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0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89468"/>
            <a:ext cx="867537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793241"/>
            <a:ext cx="4255174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672080"/>
            <a:ext cx="4255174" cy="39302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793241"/>
            <a:ext cx="427613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672080"/>
            <a:ext cx="4276130" cy="39302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4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7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4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053255"/>
            <a:ext cx="5092065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5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053255"/>
            <a:ext cx="5092065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3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89468"/>
            <a:ext cx="867537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947333"/>
            <a:ext cx="867537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665C1-96D3-4F9B-B5F3-260CA35EFA2A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780108"/>
            <a:ext cx="339471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1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Elbow Connector 22"/>
          <p:cNvCxnSpPr>
            <a:stCxn id="10" idx="0"/>
            <a:endCxn id="5" idx="1"/>
          </p:cNvCxnSpPr>
          <p:nvPr/>
        </p:nvCxnSpPr>
        <p:spPr>
          <a:xfrm rot="5400000" flipH="1" flipV="1">
            <a:off x="2282218" y="260303"/>
            <a:ext cx="921962" cy="2226669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57200" y="1834617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Reconcile</a:t>
            </a:r>
          </a:p>
          <a:p>
            <a:pPr algn="ctr"/>
            <a:r>
              <a:rPr lang="en-US" sz="3600" dirty="0"/>
              <a:t>model</a:t>
            </a:r>
          </a:p>
        </p:txBody>
      </p:sp>
      <p:cxnSp>
        <p:nvCxnSpPr>
          <p:cNvPr id="20" name="Elbow Connector 19"/>
          <p:cNvCxnSpPr>
            <a:stCxn id="9" idx="0"/>
            <a:endCxn id="10" idx="2"/>
          </p:cNvCxnSpPr>
          <p:nvPr/>
        </p:nvCxnSpPr>
        <p:spPr>
          <a:xfrm rot="16200000" flipV="1">
            <a:off x="1137185" y="3695410"/>
            <a:ext cx="985365" cy="1"/>
          </a:xfrm>
          <a:prstGeom prst="bentConnector3">
            <a:avLst>
              <a:gd name="adj1" fmla="val 50000"/>
            </a:avLst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57201" y="4188092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Validate</a:t>
            </a:r>
          </a:p>
          <a:p>
            <a:pPr algn="ctr"/>
            <a:r>
              <a:rPr lang="en-US" sz="3600" dirty="0"/>
              <a:t>model</a:t>
            </a:r>
          </a:p>
        </p:txBody>
      </p:sp>
      <p:cxnSp>
        <p:nvCxnSpPr>
          <p:cNvPr id="17" name="Elbow Connector 16"/>
          <p:cNvCxnSpPr>
            <a:stCxn id="8" idx="1"/>
            <a:endCxn id="9" idx="2"/>
          </p:cNvCxnSpPr>
          <p:nvPr/>
        </p:nvCxnSpPr>
        <p:spPr>
          <a:xfrm rot="10800000">
            <a:off x="1629866" y="5556204"/>
            <a:ext cx="2226668" cy="846343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56535" y="5718490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500" dirty="0"/>
              <a:t>Prioritize</a:t>
            </a:r>
          </a:p>
          <a:p>
            <a:pPr algn="ctr"/>
            <a:r>
              <a:rPr lang="en-US" sz="3500" dirty="0"/>
              <a:t>predictions</a:t>
            </a:r>
          </a:p>
        </p:txBody>
      </p:sp>
      <p:cxnSp>
        <p:nvCxnSpPr>
          <p:cNvPr id="16" name="Elbow Connector 15"/>
          <p:cNvCxnSpPr>
            <a:stCxn id="7" idx="2"/>
            <a:endCxn id="8" idx="3"/>
          </p:cNvCxnSpPr>
          <p:nvPr/>
        </p:nvCxnSpPr>
        <p:spPr>
          <a:xfrm rot="5400000">
            <a:off x="6284755" y="4258765"/>
            <a:ext cx="2060890" cy="2226670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7255870" y="2973545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Simulate</a:t>
            </a:r>
          </a:p>
          <a:p>
            <a:pPr algn="ctr"/>
            <a:r>
              <a:rPr lang="en-US" sz="3600" dirty="0"/>
              <a:t>model</a:t>
            </a:r>
          </a:p>
        </p:txBody>
      </p:sp>
      <p:cxnSp>
        <p:nvCxnSpPr>
          <p:cNvPr id="12" name="Elbow Connector 11"/>
          <p:cNvCxnSpPr>
            <a:stCxn id="5" idx="3"/>
            <a:endCxn id="7" idx="0"/>
          </p:cNvCxnSpPr>
          <p:nvPr/>
        </p:nvCxnSpPr>
        <p:spPr>
          <a:xfrm>
            <a:off x="6201865" y="912655"/>
            <a:ext cx="2226670" cy="2060890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856535" y="228600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Build</a:t>
            </a:r>
          </a:p>
          <a:p>
            <a:pPr algn="ctr"/>
            <a:r>
              <a:rPr lang="en-US" sz="3600" dirty="0"/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235434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Elbow Connector 22"/>
          <p:cNvCxnSpPr>
            <a:stCxn id="10" idx="0"/>
            <a:endCxn id="5" idx="1"/>
          </p:cNvCxnSpPr>
          <p:nvPr/>
        </p:nvCxnSpPr>
        <p:spPr>
          <a:xfrm rot="5400000" flipH="1" flipV="1">
            <a:off x="2282218" y="260303"/>
            <a:ext cx="921962" cy="2226669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57197" y="1341937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Reconcile</a:t>
            </a:r>
          </a:p>
          <a:p>
            <a:pPr algn="ctr"/>
            <a:r>
              <a:rPr lang="en-US" sz="3600" dirty="0"/>
              <a:t>model</a:t>
            </a:r>
          </a:p>
        </p:txBody>
      </p:sp>
      <p:cxnSp>
        <p:nvCxnSpPr>
          <p:cNvPr id="20" name="Elbow Connector 19"/>
          <p:cNvCxnSpPr/>
          <p:nvPr/>
        </p:nvCxnSpPr>
        <p:spPr>
          <a:xfrm rot="16200000" flipV="1">
            <a:off x="1070683" y="3202729"/>
            <a:ext cx="985365" cy="1"/>
          </a:xfrm>
          <a:prstGeom prst="bentConnector3">
            <a:avLst>
              <a:gd name="adj1" fmla="val 50000"/>
            </a:avLst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390699" y="3683348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Validate</a:t>
            </a:r>
          </a:p>
          <a:p>
            <a:pPr algn="ctr"/>
            <a:r>
              <a:rPr lang="en-US" sz="3600" dirty="0"/>
              <a:t>model</a:t>
            </a:r>
          </a:p>
        </p:txBody>
      </p:sp>
      <p:cxnSp>
        <p:nvCxnSpPr>
          <p:cNvPr id="17" name="Elbow Connector 16"/>
          <p:cNvCxnSpPr>
            <a:stCxn id="13" idx="1"/>
            <a:endCxn id="9" idx="2"/>
          </p:cNvCxnSpPr>
          <p:nvPr/>
        </p:nvCxnSpPr>
        <p:spPr>
          <a:xfrm rot="10800000">
            <a:off x="1563366" y="5051458"/>
            <a:ext cx="323049" cy="1342362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856535" y="228600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Build</a:t>
            </a:r>
          </a:p>
          <a:p>
            <a:pPr algn="ctr"/>
            <a:r>
              <a:rPr lang="en-US" sz="3600" dirty="0"/>
              <a:t>model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886414" y="5709765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500" dirty="0" smtClean="0"/>
              <a:t>Plan</a:t>
            </a:r>
            <a:endParaRPr lang="en-US" sz="3500" dirty="0"/>
          </a:p>
          <a:p>
            <a:pPr algn="ctr"/>
            <a:r>
              <a:rPr lang="en-US" sz="3000" dirty="0" smtClean="0"/>
              <a:t>experiments</a:t>
            </a:r>
            <a:endParaRPr lang="en-US" sz="3000" dirty="0"/>
          </a:p>
        </p:txBody>
      </p:sp>
      <p:cxnSp>
        <p:nvCxnSpPr>
          <p:cNvPr id="38" name="Straight Arrow Connector 37"/>
          <p:cNvCxnSpPr>
            <a:stCxn id="8" idx="1"/>
            <a:endCxn id="13" idx="3"/>
          </p:cNvCxnSpPr>
          <p:nvPr/>
        </p:nvCxnSpPr>
        <p:spPr>
          <a:xfrm flipH="1">
            <a:off x="4231745" y="6391267"/>
            <a:ext cx="1382166" cy="2553"/>
          </a:xfrm>
          <a:prstGeom prst="straightConnector1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613911" y="5707212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500" dirty="0"/>
              <a:t>Prioritize</a:t>
            </a:r>
          </a:p>
          <a:p>
            <a:pPr algn="ctr"/>
            <a:r>
              <a:rPr lang="en-US" sz="3500" dirty="0"/>
              <a:t>predictions</a:t>
            </a:r>
          </a:p>
        </p:txBody>
      </p:sp>
      <p:cxnSp>
        <p:nvCxnSpPr>
          <p:cNvPr id="16" name="Elbow Connector 15"/>
          <p:cNvCxnSpPr>
            <a:stCxn id="7" idx="2"/>
            <a:endCxn id="8" idx="3"/>
          </p:cNvCxnSpPr>
          <p:nvPr/>
        </p:nvCxnSpPr>
        <p:spPr>
          <a:xfrm rot="5400000">
            <a:off x="7169083" y="5131814"/>
            <a:ext cx="2049612" cy="469294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7255870" y="2973545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Simulate</a:t>
            </a:r>
          </a:p>
          <a:p>
            <a:pPr algn="ctr"/>
            <a:r>
              <a:rPr lang="en-US" sz="3600" dirty="0"/>
              <a:t>model</a:t>
            </a:r>
          </a:p>
        </p:txBody>
      </p:sp>
      <p:cxnSp>
        <p:nvCxnSpPr>
          <p:cNvPr id="12" name="Elbow Connector 11"/>
          <p:cNvCxnSpPr>
            <a:stCxn id="5" idx="3"/>
            <a:endCxn id="7" idx="0"/>
          </p:cNvCxnSpPr>
          <p:nvPr/>
        </p:nvCxnSpPr>
        <p:spPr>
          <a:xfrm>
            <a:off x="6201865" y="912655"/>
            <a:ext cx="2226670" cy="2060890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16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</TotalTime>
  <Words>22</Words>
  <Application>Microsoft Office PowerPoint</Application>
  <PresentationFormat>Custom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 Pratapa</dc:creator>
  <cp:lastModifiedBy>Aditya Pratapa</cp:lastModifiedBy>
  <cp:revision>5</cp:revision>
  <dcterms:created xsi:type="dcterms:W3CDTF">2018-05-10T02:09:00Z</dcterms:created>
  <dcterms:modified xsi:type="dcterms:W3CDTF">2018-05-10T16:11:08Z</dcterms:modified>
</cp:coreProperties>
</file>