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3256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dkale:Downloads:Luciferase_07_23_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sdkale:Downloads:Luciferase_07_23_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dkale:Downloads:Luciferase_07_23_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Sheet1!$H$51:$K$51</c:f>
                <c:numCache>
                  <c:formatCode>General</c:formatCode>
                  <c:ptCount val="4"/>
                  <c:pt idx="0">
                    <c:v>0.0370040065109798</c:v>
                  </c:pt>
                  <c:pt idx="1">
                    <c:v>0.0229059873349507</c:v>
                  </c:pt>
                  <c:pt idx="2">
                    <c:v>0.0413167993399021</c:v>
                  </c:pt>
                  <c:pt idx="3">
                    <c:v>0.0181341600835369</c:v>
                  </c:pt>
                </c:numCache>
              </c:numRef>
            </c:plus>
            <c:minus>
              <c:numRef>
                <c:f>Sheet1!$H$51:$K$51</c:f>
                <c:numCache>
                  <c:formatCode>General</c:formatCode>
                  <c:ptCount val="4"/>
                  <c:pt idx="0">
                    <c:v>0.0370040065109798</c:v>
                  </c:pt>
                  <c:pt idx="1">
                    <c:v>0.0229059873349507</c:v>
                  </c:pt>
                  <c:pt idx="2">
                    <c:v>0.0413167993399021</c:v>
                  </c:pt>
                  <c:pt idx="3">
                    <c:v>0.0181341600835369</c:v>
                  </c:pt>
                </c:numCache>
              </c:numRef>
            </c:minus>
          </c:errBars>
          <c:cat>
            <c:strRef>
              <c:f>Sheet1!$H$49:$K$49</c:f>
              <c:strCache>
                <c:ptCount val="4"/>
                <c:pt idx="0">
                  <c:v>Control</c:v>
                </c:pt>
                <c:pt idx="1">
                  <c:v>-Dab2</c:v>
                </c:pt>
                <c:pt idx="2">
                  <c:v>-Ryk</c:v>
                </c:pt>
                <c:pt idx="3">
                  <c:v>-Cftr</c:v>
                </c:pt>
              </c:strCache>
            </c:strRef>
          </c:cat>
          <c:val>
            <c:numRef>
              <c:f>Sheet1!$H$50:$K$50</c:f>
              <c:numCache>
                <c:formatCode>General</c:formatCode>
                <c:ptCount val="4"/>
                <c:pt idx="0">
                  <c:v>1.0</c:v>
                </c:pt>
                <c:pt idx="1">
                  <c:v>0.662080893778379</c:v>
                </c:pt>
                <c:pt idx="2">
                  <c:v>1.269224897040304</c:v>
                </c:pt>
                <c:pt idx="3">
                  <c:v>0.479384513222394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967848"/>
        <c:axId val="2135761480"/>
      </c:barChart>
      <c:catAx>
        <c:axId val="-2125967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+ sWnt3a</a:t>
                </a:r>
              </a:p>
              <a:p>
                <a:pPr>
                  <a:defRPr/>
                </a:pPr>
                <a:r>
                  <a:rPr lang="en-US"/>
                  <a:t>+ TCF/LEF</a:t>
                </a:r>
                <a:r>
                  <a:rPr lang="en-US" baseline="0"/>
                  <a:t> Luciferase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7729150348353"/>
              <c:y val="0.851962911178159"/>
            </c:manualLayout>
          </c:layout>
          <c:overlay val="0"/>
        </c:title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2135761480"/>
        <c:crosses val="autoZero"/>
        <c:auto val="1"/>
        <c:lblAlgn val="ctr"/>
        <c:lblOffset val="100"/>
        <c:noMultiLvlLbl val="0"/>
      </c:catAx>
      <c:valAx>
        <c:axId val="2135761480"/>
        <c:scaling>
          <c:orientation val="minMax"/>
          <c:max val="1.6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N.R. Luminescence</a:t>
                </a:r>
              </a:p>
            </c:rich>
          </c:tx>
          <c:layout>
            <c:manualLayout>
              <c:xMode val="edge"/>
              <c:yMode val="edge"/>
              <c:x val="0.0221169036334913"/>
              <c:y val="0.16845742880270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 cmpd="sng">
            <a:solidFill>
              <a:schemeClr val="tx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-2125967848"/>
        <c:crosses val="autoZero"/>
        <c:crossBetween val="between"/>
        <c:majorUnit val="0.4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Sheet1!$S$53:$V$53</c:f>
                <c:numCache>
                  <c:formatCode>General</c:formatCode>
                  <c:ptCount val="4"/>
                  <c:pt idx="0">
                    <c:v>0.103629268411307</c:v>
                  </c:pt>
                  <c:pt idx="1">
                    <c:v>0.263413823913782</c:v>
                  </c:pt>
                  <c:pt idx="2">
                    <c:v>0.434599531790564</c:v>
                  </c:pt>
                  <c:pt idx="3">
                    <c:v>0.0854009421083561</c:v>
                  </c:pt>
                </c:numCache>
              </c:numRef>
            </c:plus>
            <c:minus>
              <c:numRef>
                <c:f>Sheet1!$S$53:$V$53</c:f>
                <c:numCache>
                  <c:formatCode>General</c:formatCode>
                  <c:ptCount val="4"/>
                  <c:pt idx="0">
                    <c:v>0.103629268411307</c:v>
                  </c:pt>
                  <c:pt idx="1">
                    <c:v>0.263413823913782</c:v>
                  </c:pt>
                  <c:pt idx="2">
                    <c:v>0.434599531790564</c:v>
                  </c:pt>
                  <c:pt idx="3">
                    <c:v>0.0854009421083561</c:v>
                  </c:pt>
                </c:numCache>
              </c:numRef>
            </c:minus>
          </c:errBars>
          <c:cat>
            <c:strRef>
              <c:f>Sheet1!$S$51:$V$51</c:f>
              <c:strCache>
                <c:ptCount val="4"/>
                <c:pt idx="0">
                  <c:v>Control</c:v>
                </c:pt>
                <c:pt idx="1">
                  <c:v>-Dab2</c:v>
                </c:pt>
                <c:pt idx="2">
                  <c:v>-Ryk</c:v>
                </c:pt>
                <c:pt idx="3">
                  <c:v>-Cftr</c:v>
                </c:pt>
              </c:strCache>
            </c:strRef>
          </c:cat>
          <c:val>
            <c:numRef>
              <c:f>Sheet1!$S$52:$V$52</c:f>
              <c:numCache>
                <c:formatCode>General</c:formatCode>
                <c:ptCount val="4"/>
                <c:pt idx="0">
                  <c:v>1.0</c:v>
                </c:pt>
                <c:pt idx="1">
                  <c:v>2.897438834146245</c:v>
                </c:pt>
                <c:pt idx="2">
                  <c:v>2.650034556979523</c:v>
                </c:pt>
                <c:pt idx="3">
                  <c:v>1.888608044864833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692584"/>
        <c:axId val="-2127047624"/>
      </c:barChart>
      <c:catAx>
        <c:axId val="-2126692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-</a:t>
                </a:r>
                <a:r>
                  <a:rPr lang="en-US" baseline="0"/>
                  <a:t> sWnt3a</a:t>
                </a:r>
              </a:p>
              <a:p>
                <a:pPr>
                  <a:defRPr/>
                </a:pPr>
                <a:r>
                  <a:rPr lang="en-US" baseline="0"/>
                  <a:t>+TCF/LEF Luciferase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7729150348353"/>
              <c:y val="0.851962911178159"/>
            </c:manualLayout>
          </c:layout>
          <c:overlay val="0"/>
        </c:title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-2127047624"/>
        <c:crosses val="autoZero"/>
        <c:auto val="1"/>
        <c:lblAlgn val="ctr"/>
        <c:lblOffset val="100"/>
        <c:noMultiLvlLbl val="0"/>
      </c:catAx>
      <c:valAx>
        <c:axId val="-2127047624"/>
        <c:scaling>
          <c:orientation val="minMax"/>
          <c:max val="4.0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N.R.</a:t>
                </a:r>
                <a:r>
                  <a:rPr lang="en-US" baseline="0"/>
                  <a:t> Luminescence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018957345971564"/>
              <c:y val="0.1647191110456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 cmpd="sng">
            <a:solidFill>
              <a:schemeClr val="tx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-2126692584"/>
        <c:crosses val="autoZero"/>
        <c:crossBetween val="between"/>
        <c:majorUnit val="1.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[Wnt3a_Figures.xlsx]Sheet1!$O$41:$O$46</c:f>
                <c:numCache>
                  <c:formatCode>General</c:formatCode>
                  <c:ptCount val="6"/>
                  <c:pt idx="0">
                    <c:v>3.041451413550031</c:v>
                  </c:pt>
                  <c:pt idx="1">
                    <c:v>0.630353847303576</c:v>
                  </c:pt>
                  <c:pt idx="2">
                    <c:v>0.680927775929491</c:v>
                  </c:pt>
                  <c:pt idx="3">
                    <c:v>1.486041951136918</c:v>
                  </c:pt>
                  <c:pt idx="4">
                    <c:v>1.13998263645041</c:v>
                  </c:pt>
                  <c:pt idx="5">
                    <c:v>0.434509419938263</c:v>
                  </c:pt>
                </c:numCache>
              </c:numRef>
            </c:plus>
            <c:minus>
              <c:numRef>
                <c:f>[Wnt3a_Figures.xlsx]Sheet1!$O$41:$O$46</c:f>
                <c:numCache>
                  <c:formatCode>General</c:formatCode>
                  <c:ptCount val="6"/>
                  <c:pt idx="0">
                    <c:v>3.041451413550031</c:v>
                  </c:pt>
                  <c:pt idx="1">
                    <c:v>0.630353847303576</c:v>
                  </c:pt>
                  <c:pt idx="2">
                    <c:v>0.680927775929491</c:v>
                  </c:pt>
                  <c:pt idx="3">
                    <c:v>1.486041951136918</c:v>
                  </c:pt>
                  <c:pt idx="4">
                    <c:v>1.13998263645041</c:v>
                  </c:pt>
                  <c:pt idx="5">
                    <c:v>0.434509419938263</c:v>
                  </c:pt>
                </c:numCache>
              </c:numRef>
            </c:minus>
          </c:errBars>
          <c:cat>
            <c:strRef>
              <c:f>[Wnt3a_Figures.xlsx]Sheet1!$M$41:$M$46</c:f>
              <c:strCache>
                <c:ptCount val="6"/>
                <c:pt idx="0">
                  <c:v>sWnt3a + TCF/LEF Luc.</c:v>
                </c:pt>
                <c:pt idx="1">
                  <c:v>sWnt3a +   Rev Luc. </c:v>
                </c:pt>
                <c:pt idx="2">
                  <c:v>sWnt3a</c:v>
                </c:pt>
                <c:pt idx="3">
                  <c:v>TCF/LEF Luc. </c:v>
                </c:pt>
                <c:pt idx="4">
                  <c:v>Rev Luc. </c:v>
                </c:pt>
                <c:pt idx="5">
                  <c:v>Lipofection</c:v>
                </c:pt>
              </c:strCache>
            </c:strRef>
          </c:cat>
          <c:val>
            <c:numRef>
              <c:f>[Wnt3a_Figures.xlsx]Sheet1!$N$41:$N$46</c:f>
              <c:numCache>
                <c:formatCode>General</c:formatCode>
                <c:ptCount val="6"/>
                <c:pt idx="0">
                  <c:v>24.119433961316</c:v>
                </c:pt>
                <c:pt idx="1">
                  <c:v>1.786529445167515</c:v>
                </c:pt>
                <c:pt idx="2">
                  <c:v>1.575536314617808</c:v>
                </c:pt>
                <c:pt idx="3">
                  <c:v>2.777664989924471</c:v>
                </c:pt>
                <c:pt idx="4">
                  <c:v>2.360306939300592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450808"/>
        <c:axId val="-2104100248"/>
      </c:barChart>
      <c:catAx>
        <c:axId val="206945080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-2104100248"/>
        <c:crosses val="autoZero"/>
        <c:auto val="1"/>
        <c:lblAlgn val="ctr"/>
        <c:lblOffset val="100"/>
        <c:noMultiLvlLbl val="0"/>
      </c:catAx>
      <c:valAx>
        <c:axId val="-2104100248"/>
        <c:scaling>
          <c:orientation val="minMax"/>
          <c:max val="3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N.R.</a:t>
                </a:r>
                <a:r>
                  <a:rPr lang="en-US" sz="1400" baseline="0"/>
                  <a:t> Luminescence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0.00915750915750916"/>
              <c:y val="0.2461237948271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2069450808"/>
        <c:crosses val="autoZero"/>
        <c:crossBetween val="between"/>
        <c:majorUnit val="5.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8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4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1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2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6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3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8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0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2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C2F33-D21B-1F4C-B059-92C297DEAA6A}" type="datetimeFigureOut">
              <a:rPr lang="en-US" smtClean="0"/>
              <a:t>7/24/14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C1F4B-B557-E148-88B4-F0C287162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9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331213"/>
              </p:ext>
            </p:extLst>
          </p:nvPr>
        </p:nvGraphicFramePr>
        <p:xfrm>
          <a:off x="4244456" y="3997769"/>
          <a:ext cx="4019550" cy="339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645832"/>
              </p:ext>
            </p:extLst>
          </p:nvPr>
        </p:nvGraphicFramePr>
        <p:xfrm>
          <a:off x="-1" y="3997769"/>
          <a:ext cx="4019550" cy="339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678357"/>
              </p:ext>
            </p:extLst>
          </p:nvPr>
        </p:nvGraphicFramePr>
        <p:xfrm>
          <a:off x="-1" y="-13630"/>
          <a:ext cx="8264007" cy="3790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167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764"/>
            <a:ext cx="6858000" cy="61627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8098"/>
            <a:ext cx="481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(a)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0465" y="3265899"/>
            <a:ext cx="47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(b)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70008" y="3265899"/>
            <a:ext cx="466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(c)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682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32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 Kale</dc:creator>
  <cp:lastModifiedBy>Shiv Kale</cp:lastModifiedBy>
  <cp:revision>5</cp:revision>
  <cp:lastPrinted>2014-07-24T17:25:43Z</cp:lastPrinted>
  <dcterms:created xsi:type="dcterms:W3CDTF">2014-07-24T15:17:57Z</dcterms:created>
  <dcterms:modified xsi:type="dcterms:W3CDTF">2014-07-24T17:28:14Z</dcterms:modified>
</cp:coreProperties>
</file>