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60" r:id="rId3"/>
    <p:sldId id="259" r:id="rId4"/>
    <p:sldId id="257" r:id="rId5"/>
    <p:sldId id="256" r:id="rId6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/>
    <p:restoredTop sz="94676"/>
  </p:normalViewPr>
  <p:slideViewPr>
    <p:cSldViewPr snapToGrid="0" snapToObjects="1">
      <p:cViewPr>
        <p:scale>
          <a:sx n="77" d="100"/>
          <a:sy n="77" d="100"/>
        </p:scale>
        <p:origin x="296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0A72-223D-074E-8540-A1CC99E36D09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C206-147B-054A-9049-0EDFBCF7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3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0A72-223D-074E-8540-A1CC99E36D09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C206-147B-054A-9049-0EDFBCF7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6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0A72-223D-074E-8540-A1CC99E36D09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C206-147B-054A-9049-0EDFBCF7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0A72-223D-074E-8540-A1CC99E36D09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C206-147B-054A-9049-0EDFBCF7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2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0A72-223D-074E-8540-A1CC99E36D09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C206-147B-054A-9049-0EDFBCF7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4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0A72-223D-074E-8540-A1CC99E36D09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C206-147B-054A-9049-0EDFBCF7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7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0A72-223D-074E-8540-A1CC99E36D09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C206-147B-054A-9049-0EDFBCF7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0A72-223D-074E-8540-A1CC99E36D09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C206-147B-054A-9049-0EDFBCF7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0A72-223D-074E-8540-A1CC99E36D09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C206-147B-054A-9049-0EDFBCF7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9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0A72-223D-074E-8540-A1CC99E36D09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C206-147B-054A-9049-0EDFBCF7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0A72-223D-074E-8540-A1CC99E36D09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C206-147B-054A-9049-0EDFBCF7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9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30A72-223D-074E-8540-A1CC99E36D09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0C206-147B-054A-9049-0EDFBCF7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0278" y="315030"/>
            <a:ext cx="2863004" cy="3551562"/>
          </a:xfrm>
          <a:prstGeom prst="roundRect">
            <a:avLst>
              <a:gd name="adj" fmla="val 11206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816173" y="3178406"/>
            <a:ext cx="308676" cy="861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1552773" y="3178407"/>
            <a:ext cx="308676" cy="861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2289373" y="3178406"/>
            <a:ext cx="308676" cy="861244"/>
          </a:xfrm>
          <a:prstGeom prst="rect">
            <a:avLst/>
          </a:prstGeom>
        </p:spPr>
      </p:pic>
      <p:sp>
        <p:nvSpPr>
          <p:cNvPr id="8" name="Triangle 7"/>
          <p:cNvSpPr/>
          <p:nvPr/>
        </p:nvSpPr>
        <p:spPr>
          <a:xfrm>
            <a:off x="1112162" y="3333214"/>
            <a:ext cx="441960" cy="381000"/>
          </a:xfrm>
          <a:prstGeom prst="triangl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30" idx="1"/>
          </p:cNvCxnSpPr>
          <p:nvPr/>
        </p:nvCxnSpPr>
        <p:spPr>
          <a:xfrm>
            <a:off x="1125133" y="423705"/>
            <a:ext cx="182403" cy="3628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ck Arc 9"/>
          <p:cNvSpPr/>
          <p:nvPr/>
        </p:nvSpPr>
        <p:spPr>
          <a:xfrm rot="10800000">
            <a:off x="797257" y="-213779"/>
            <a:ext cx="637483" cy="63748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28751" y="-321679"/>
            <a:ext cx="410974" cy="4109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736262">
            <a:off x="1248648" y="730626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736262">
            <a:off x="780813" y="1309382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30" idx="3"/>
          </p:cNvCxnSpPr>
          <p:nvPr/>
        </p:nvCxnSpPr>
        <p:spPr>
          <a:xfrm>
            <a:off x="1581835" y="1066738"/>
            <a:ext cx="270776" cy="2713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0" idx="2"/>
            <a:endCxn id="32" idx="0"/>
          </p:cNvCxnSpPr>
          <p:nvPr/>
        </p:nvCxnSpPr>
        <p:spPr>
          <a:xfrm flipH="1">
            <a:off x="1116925" y="1063813"/>
            <a:ext cx="187687" cy="3044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2736262">
            <a:off x="1793723" y="1282149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2736262">
            <a:off x="1084634" y="1961969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2736262">
            <a:off x="1709323" y="1975596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2736262">
            <a:off x="2323107" y="1975596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2736262">
            <a:off x="455490" y="1955158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736262">
            <a:off x="770248" y="2640696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2736262">
            <a:off x="1673321" y="2673591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819714" y="3201699"/>
            <a:ext cx="696165" cy="2867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86994" y="2525414"/>
            <a:ext cx="114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Reporter: 100% signal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88677" y="2291270"/>
            <a:ext cx="40459" cy="4053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1" idx="1"/>
          </p:cNvCxnSpPr>
          <p:nvPr/>
        </p:nvCxnSpPr>
        <p:spPr>
          <a:xfrm>
            <a:off x="1103435" y="2976808"/>
            <a:ext cx="119217" cy="5469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1" idx="5"/>
          </p:cNvCxnSpPr>
          <p:nvPr/>
        </p:nvCxnSpPr>
        <p:spPr>
          <a:xfrm flipH="1">
            <a:off x="1443632" y="3006778"/>
            <a:ext cx="285653" cy="5169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106360" y="2295156"/>
            <a:ext cx="34238" cy="4044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732209" y="2308783"/>
            <a:ext cx="33078" cy="420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009433" y="2308783"/>
            <a:ext cx="369638" cy="423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126910" y="1618261"/>
            <a:ext cx="255085" cy="4132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768211" y="1615336"/>
            <a:ext cx="81476" cy="416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2" idx="3"/>
          </p:cNvCxnSpPr>
          <p:nvPr/>
        </p:nvCxnSpPr>
        <p:spPr>
          <a:xfrm>
            <a:off x="1114000" y="1645494"/>
            <a:ext cx="29522" cy="3724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2" idx="2"/>
          </p:cNvCxnSpPr>
          <p:nvPr/>
        </p:nvCxnSpPr>
        <p:spPr>
          <a:xfrm flipH="1">
            <a:off x="791602" y="1642569"/>
            <a:ext cx="45175" cy="3714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3798250" y="5294345"/>
            <a:ext cx="2863004" cy="3551562"/>
          </a:xfrm>
          <a:prstGeom prst="roundRect">
            <a:avLst>
              <a:gd name="adj" fmla="val 11206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4284145" y="8157721"/>
            <a:ext cx="308676" cy="86124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5020745" y="8157722"/>
            <a:ext cx="308676" cy="86124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5757345" y="8157721"/>
            <a:ext cx="308676" cy="861244"/>
          </a:xfrm>
          <a:prstGeom prst="rect">
            <a:avLst/>
          </a:prstGeom>
        </p:spPr>
      </p:pic>
      <p:sp>
        <p:nvSpPr>
          <p:cNvPr id="39" name="Triangle 38"/>
          <p:cNvSpPr/>
          <p:nvPr/>
        </p:nvSpPr>
        <p:spPr>
          <a:xfrm>
            <a:off x="4580134" y="8312529"/>
            <a:ext cx="441960" cy="381000"/>
          </a:xfrm>
          <a:prstGeom prst="triangl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593105" y="5403020"/>
            <a:ext cx="182403" cy="3628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Block Arc 40"/>
          <p:cNvSpPr/>
          <p:nvPr/>
        </p:nvSpPr>
        <p:spPr>
          <a:xfrm rot="10800000">
            <a:off x="4265229" y="4765536"/>
            <a:ext cx="637483" cy="63748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396723" y="4657636"/>
            <a:ext cx="410974" cy="4109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2736262">
            <a:off x="4716620" y="5709941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2736262">
            <a:off x="4248785" y="6288697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049807" y="6046053"/>
            <a:ext cx="270776" cy="2713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584897" y="6043128"/>
            <a:ext cx="187687" cy="3044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 rot="2736262">
            <a:off x="5261695" y="6261464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2736262">
            <a:off x="4552606" y="6941284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2736262">
            <a:off x="3923462" y="6934473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2736262">
            <a:off x="4238220" y="7620011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rot="2736262">
            <a:off x="5141293" y="7652906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5287686" y="8181014"/>
            <a:ext cx="696165" cy="2867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256649" y="7270585"/>
            <a:ext cx="40459" cy="4053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571407" y="7956123"/>
            <a:ext cx="119217" cy="5469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4574332" y="7274471"/>
            <a:ext cx="34238" cy="4044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581972" y="6624809"/>
            <a:ext cx="29522" cy="3724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4259574" y="6621884"/>
            <a:ext cx="45175" cy="3714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30279" y="4020374"/>
            <a:ext cx="286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Female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3798250" y="8960962"/>
            <a:ext cx="286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ale</a:t>
            </a:r>
            <a:endParaRPr lang="en-US" sz="2400" dirty="0"/>
          </a:p>
        </p:txBody>
      </p:sp>
      <p:sp>
        <p:nvSpPr>
          <p:cNvPr id="61" name="Oval 60"/>
          <p:cNvSpPr/>
          <p:nvPr/>
        </p:nvSpPr>
        <p:spPr>
          <a:xfrm>
            <a:off x="5865658" y="5549985"/>
            <a:ext cx="717692" cy="6575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61" idx="4"/>
            <a:endCxn id="65" idx="0"/>
          </p:cNvCxnSpPr>
          <p:nvPr/>
        </p:nvCxnSpPr>
        <p:spPr>
          <a:xfrm flipH="1">
            <a:off x="6123925" y="6207511"/>
            <a:ext cx="100579" cy="7858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 rot="2736262">
            <a:off x="5787813" y="6934473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47" idx="3"/>
            <a:endCxn id="65" idx="1"/>
          </p:cNvCxnSpPr>
          <p:nvPr/>
        </p:nvCxnSpPr>
        <p:spPr>
          <a:xfrm>
            <a:off x="5594882" y="6597576"/>
            <a:ext cx="251819" cy="3928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5" idx="2"/>
            <a:endCxn id="51" idx="0"/>
          </p:cNvCxnSpPr>
          <p:nvPr/>
        </p:nvCxnSpPr>
        <p:spPr>
          <a:xfrm flipH="1">
            <a:off x="5477405" y="7267660"/>
            <a:ext cx="366372" cy="4441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865658" y="5732732"/>
            <a:ext cx="719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plasmid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87922" y="5250419"/>
            <a:ext cx="2863004" cy="3551562"/>
          </a:xfrm>
          <a:prstGeom prst="roundRect">
            <a:avLst>
              <a:gd name="adj" fmla="val 11206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673817" y="8113795"/>
            <a:ext cx="308676" cy="86124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1410417" y="8113796"/>
            <a:ext cx="308676" cy="86124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2147017" y="8113795"/>
            <a:ext cx="308676" cy="861244"/>
          </a:xfrm>
          <a:prstGeom prst="rect">
            <a:avLst/>
          </a:prstGeom>
        </p:spPr>
      </p:pic>
      <p:sp>
        <p:nvSpPr>
          <p:cNvPr id="81" name="Triangle 80"/>
          <p:cNvSpPr/>
          <p:nvPr/>
        </p:nvSpPr>
        <p:spPr>
          <a:xfrm>
            <a:off x="969806" y="8268603"/>
            <a:ext cx="441960" cy="381000"/>
          </a:xfrm>
          <a:prstGeom prst="triangl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>
            <a:endCxn id="105" idx="1"/>
          </p:cNvCxnSpPr>
          <p:nvPr/>
        </p:nvCxnSpPr>
        <p:spPr>
          <a:xfrm>
            <a:off x="982777" y="5359094"/>
            <a:ext cx="182403" cy="3628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Block Arc 82"/>
          <p:cNvSpPr/>
          <p:nvPr/>
        </p:nvSpPr>
        <p:spPr>
          <a:xfrm rot="10800000">
            <a:off x="654901" y="4721610"/>
            <a:ext cx="637483" cy="63748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786395" y="4613710"/>
            <a:ext cx="410974" cy="4109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 rot="2736262">
            <a:off x="1106292" y="5666015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 rot="2736262">
            <a:off x="638457" y="6244771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>
            <a:stCxn id="105" idx="3"/>
          </p:cNvCxnSpPr>
          <p:nvPr/>
        </p:nvCxnSpPr>
        <p:spPr>
          <a:xfrm>
            <a:off x="1439479" y="6002127"/>
            <a:ext cx="270776" cy="2713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05" idx="2"/>
            <a:endCxn id="107" idx="0"/>
          </p:cNvCxnSpPr>
          <p:nvPr/>
        </p:nvCxnSpPr>
        <p:spPr>
          <a:xfrm flipH="1">
            <a:off x="974569" y="5999202"/>
            <a:ext cx="187687" cy="3044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 rot="2736262">
            <a:off x="1651367" y="6217538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 rot="2736262">
            <a:off x="942278" y="6897358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 rot="2736262">
            <a:off x="1566967" y="6910985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 rot="2736262">
            <a:off x="2261488" y="6925983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rot="2736262">
            <a:off x="313134" y="6890547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 rot="2736262">
            <a:off x="627892" y="7576085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 rot="2736262">
            <a:off x="1530965" y="7608980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1677358" y="8137088"/>
            <a:ext cx="696165" cy="2867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646321" y="7226659"/>
            <a:ext cx="40459" cy="4053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86" idx="1"/>
          </p:cNvCxnSpPr>
          <p:nvPr/>
        </p:nvCxnSpPr>
        <p:spPr>
          <a:xfrm>
            <a:off x="961079" y="7912197"/>
            <a:ext cx="119217" cy="5469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86" idx="5"/>
          </p:cNvCxnSpPr>
          <p:nvPr/>
        </p:nvCxnSpPr>
        <p:spPr>
          <a:xfrm flipH="1">
            <a:off x="1301276" y="7942167"/>
            <a:ext cx="285653" cy="5169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964004" y="7230545"/>
            <a:ext cx="34238" cy="4044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1589853" y="7244172"/>
            <a:ext cx="33078" cy="420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92" idx="1"/>
          </p:cNvCxnSpPr>
          <p:nvPr/>
        </p:nvCxnSpPr>
        <p:spPr>
          <a:xfrm>
            <a:off x="1984554" y="6553650"/>
            <a:ext cx="335822" cy="4282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1625855" y="6550725"/>
            <a:ext cx="81476" cy="416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07" idx="3"/>
          </p:cNvCxnSpPr>
          <p:nvPr/>
        </p:nvCxnSpPr>
        <p:spPr>
          <a:xfrm>
            <a:off x="971644" y="6580883"/>
            <a:ext cx="29522" cy="3724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7" idx="2"/>
          </p:cNvCxnSpPr>
          <p:nvPr/>
        </p:nvCxnSpPr>
        <p:spPr>
          <a:xfrm flipH="1">
            <a:off x="649246" y="6577958"/>
            <a:ext cx="45175" cy="3714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87922" y="8955763"/>
            <a:ext cx="2863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Female</a:t>
            </a:r>
            <a:endParaRPr lang="en-US" sz="2400" dirty="0"/>
          </a:p>
        </p:txBody>
      </p:sp>
      <p:sp>
        <p:nvSpPr>
          <p:cNvPr id="109" name="Oval 108"/>
          <p:cNvSpPr/>
          <p:nvPr/>
        </p:nvSpPr>
        <p:spPr>
          <a:xfrm>
            <a:off x="2177393" y="5393216"/>
            <a:ext cx="717692" cy="6575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223418" y="5575963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plasmid</a:t>
            </a:r>
          </a:p>
        </p:txBody>
      </p:sp>
      <p:cxnSp>
        <p:nvCxnSpPr>
          <p:cNvPr id="111" name="Straight Arrow Connector 110"/>
          <p:cNvCxnSpPr>
            <a:stCxn id="109" idx="4"/>
            <a:endCxn id="113" idx="0"/>
          </p:cNvCxnSpPr>
          <p:nvPr/>
        </p:nvCxnSpPr>
        <p:spPr>
          <a:xfrm>
            <a:off x="2536239" y="6050742"/>
            <a:ext cx="72460" cy="2996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2332020" y="6350394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siRNA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119" name="Straight Arrow Connector 118"/>
          <p:cNvCxnSpPr>
            <a:stCxn id="113" idx="2"/>
            <a:endCxn id="92" idx="0"/>
          </p:cNvCxnSpPr>
          <p:nvPr/>
        </p:nvCxnSpPr>
        <p:spPr>
          <a:xfrm flipH="1">
            <a:off x="2597600" y="6627393"/>
            <a:ext cx="11099" cy="3574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ross 122"/>
          <p:cNvSpPr/>
          <p:nvPr/>
        </p:nvSpPr>
        <p:spPr>
          <a:xfrm rot="1626007">
            <a:off x="2172393" y="6867331"/>
            <a:ext cx="523194" cy="523194"/>
          </a:xfrm>
          <a:prstGeom prst="plus">
            <a:avLst>
              <a:gd name="adj" fmla="val 37698"/>
            </a:avLst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>
            <a:off x="3707419" y="356332"/>
            <a:ext cx="2863004" cy="3551562"/>
          </a:xfrm>
          <a:prstGeom prst="roundRect">
            <a:avLst>
              <a:gd name="adj" fmla="val 11206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" name="Picture 1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4193314" y="3219708"/>
            <a:ext cx="308676" cy="861244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4929914" y="3219709"/>
            <a:ext cx="308676" cy="861244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5666514" y="3219708"/>
            <a:ext cx="308676" cy="861244"/>
          </a:xfrm>
          <a:prstGeom prst="rect">
            <a:avLst/>
          </a:prstGeom>
        </p:spPr>
      </p:pic>
      <p:sp>
        <p:nvSpPr>
          <p:cNvPr id="150" name="Triangle 149"/>
          <p:cNvSpPr/>
          <p:nvPr/>
        </p:nvSpPr>
        <p:spPr>
          <a:xfrm>
            <a:off x="4489303" y="3374516"/>
            <a:ext cx="441960" cy="381000"/>
          </a:xfrm>
          <a:prstGeom prst="triangl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4502274" y="465007"/>
            <a:ext cx="182403" cy="3628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Block Arc 151"/>
          <p:cNvSpPr/>
          <p:nvPr/>
        </p:nvSpPr>
        <p:spPr>
          <a:xfrm rot="10800000">
            <a:off x="4174398" y="-172477"/>
            <a:ext cx="637483" cy="63748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4305892" y="-280377"/>
            <a:ext cx="410974" cy="4109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 rot="2736262">
            <a:off x="4625789" y="771928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 rot="2736262">
            <a:off x="4157954" y="1350684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4958976" y="1108040"/>
            <a:ext cx="270776" cy="2713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H="1">
            <a:off x="4494066" y="1105115"/>
            <a:ext cx="187687" cy="3044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 rot="2736262">
            <a:off x="5170864" y="1323451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 rot="2736262">
            <a:off x="4461775" y="2003271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 rot="2736262">
            <a:off x="3832631" y="1996460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 rot="2736262">
            <a:off x="4147389" y="2681998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 rot="2736262">
            <a:off x="5050462" y="2714893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Arrow Connector 162"/>
          <p:cNvCxnSpPr/>
          <p:nvPr/>
        </p:nvCxnSpPr>
        <p:spPr>
          <a:xfrm flipV="1">
            <a:off x="5196855" y="3243001"/>
            <a:ext cx="696165" cy="2867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4165818" y="2332572"/>
            <a:ext cx="40459" cy="4053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4480576" y="3018110"/>
            <a:ext cx="119217" cy="5469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flipH="1">
            <a:off x="4483501" y="2336458"/>
            <a:ext cx="34238" cy="4044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4491141" y="1686796"/>
            <a:ext cx="29522" cy="3724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H="1">
            <a:off x="4168743" y="1683871"/>
            <a:ext cx="45175" cy="3714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3707419" y="4023925"/>
            <a:ext cx="286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ale</a:t>
            </a:r>
            <a:endParaRPr lang="en-US" sz="2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5438332" y="2529682"/>
            <a:ext cx="114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Reporter: 50% signal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1951892" y="7466388"/>
            <a:ext cx="114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Reporter: 75% signal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5572883" y="7471067"/>
            <a:ext cx="114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Reporter: 75% signal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55060" y="-720208"/>
            <a:ext cx="6250781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6606" y="-278306"/>
            <a:ext cx="33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-6606" y="4632290"/>
            <a:ext cx="33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559519" y="4632290"/>
            <a:ext cx="33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6495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135" y="369332"/>
            <a:ext cx="2743200" cy="2677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579" y="168041"/>
            <a:ext cx="138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Kupffer</a:t>
            </a:r>
            <a:r>
              <a:rPr lang="en-US" dirty="0" smtClean="0"/>
              <a:t> Cells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13393" y="168041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Hepatocytes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332"/>
            <a:ext cx="2743200" cy="2677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63010"/>
            <a:ext cx="2743200" cy="2678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9579" y="3546880"/>
            <a:ext cx="138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Kupffer</a:t>
            </a:r>
            <a:r>
              <a:rPr lang="en-US" dirty="0" smtClean="0"/>
              <a:t> Cells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13393" y="3546880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Hepatocytes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135" y="3763010"/>
            <a:ext cx="2743174" cy="26791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3798" y="7157669"/>
            <a:ext cx="57531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4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78428" y="-284813"/>
            <a:ext cx="3115645" cy="443708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30277" y="315030"/>
            <a:ext cx="3547289" cy="3551562"/>
          </a:xfrm>
          <a:prstGeom prst="roundRect">
            <a:avLst>
              <a:gd name="adj" fmla="val 11206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816173" y="3178406"/>
            <a:ext cx="308676" cy="8612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1552773" y="3178407"/>
            <a:ext cx="308676" cy="8612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2289373" y="3178406"/>
            <a:ext cx="308676" cy="861244"/>
          </a:xfrm>
          <a:prstGeom prst="rect">
            <a:avLst/>
          </a:prstGeom>
        </p:spPr>
      </p:pic>
      <p:sp>
        <p:nvSpPr>
          <p:cNvPr id="12" name="Triangle 11"/>
          <p:cNvSpPr/>
          <p:nvPr/>
        </p:nvSpPr>
        <p:spPr>
          <a:xfrm>
            <a:off x="1112162" y="3333214"/>
            <a:ext cx="441960" cy="381000"/>
          </a:xfrm>
          <a:prstGeom prst="triangl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36" idx="1"/>
          </p:cNvCxnSpPr>
          <p:nvPr/>
        </p:nvCxnSpPr>
        <p:spPr>
          <a:xfrm>
            <a:off x="1125133" y="423705"/>
            <a:ext cx="182403" cy="3628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ck Arc 13"/>
          <p:cNvSpPr/>
          <p:nvPr/>
        </p:nvSpPr>
        <p:spPr>
          <a:xfrm rot="10800000">
            <a:off x="797257" y="-213779"/>
            <a:ext cx="637483" cy="63748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8751" y="-321679"/>
            <a:ext cx="410974" cy="4109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2736262">
            <a:off x="1248648" y="730626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2736262">
            <a:off x="780813" y="1309382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36" idx="3"/>
          </p:cNvCxnSpPr>
          <p:nvPr/>
        </p:nvCxnSpPr>
        <p:spPr>
          <a:xfrm>
            <a:off x="1581835" y="1066738"/>
            <a:ext cx="270776" cy="2713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6" idx="2"/>
            <a:endCxn id="38" idx="0"/>
          </p:cNvCxnSpPr>
          <p:nvPr/>
        </p:nvCxnSpPr>
        <p:spPr>
          <a:xfrm flipH="1">
            <a:off x="1116925" y="1063813"/>
            <a:ext cx="187687" cy="3044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2736262">
            <a:off x="1793723" y="1282149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736262">
            <a:off x="1084634" y="1961969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2736262">
            <a:off x="1709323" y="1975596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2736262">
            <a:off x="2323107" y="1975596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2736262">
            <a:off x="455490" y="1955158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2736262">
            <a:off x="770248" y="2640696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2736262">
            <a:off x="1673321" y="2673591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819714" y="3142393"/>
            <a:ext cx="601823" cy="3460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-2721091" y="6527788"/>
            <a:ext cx="114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Reporter: 100% signal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88677" y="2291270"/>
            <a:ext cx="40459" cy="4053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7" idx="1"/>
          </p:cNvCxnSpPr>
          <p:nvPr/>
        </p:nvCxnSpPr>
        <p:spPr>
          <a:xfrm>
            <a:off x="1103435" y="2976808"/>
            <a:ext cx="119217" cy="5469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7" idx="5"/>
          </p:cNvCxnSpPr>
          <p:nvPr/>
        </p:nvCxnSpPr>
        <p:spPr>
          <a:xfrm flipH="1">
            <a:off x="1443632" y="3006778"/>
            <a:ext cx="285653" cy="5169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106360" y="2295156"/>
            <a:ext cx="34238" cy="4044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732209" y="2308783"/>
            <a:ext cx="33078" cy="420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009433" y="2308783"/>
            <a:ext cx="369638" cy="423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126910" y="1618261"/>
            <a:ext cx="255085" cy="4132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768211" y="1615336"/>
            <a:ext cx="81476" cy="416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8" idx="3"/>
          </p:cNvCxnSpPr>
          <p:nvPr/>
        </p:nvCxnSpPr>
        <p:spPr>
          <a:xfrm>
            <a:off x="1114000" y="1645494"/>
            <a:ext cx="29522" cy="3724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8" idx="2"/>
          </p:cNvCxnSpPr>
          <p:nvPr/>
        </p:nvCxnSpPr>
        <p:spPr>
          <a:xfrm flipH="1">
            <a:off x="791602" y="1642569"/>
            <a:ext cx="45175" cy="3714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0278" y="4020374"/>
            <a:ext cx="354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Female</a:t>
            </a:r>
            <a:endParaRPr lang="en-US" sz="2400" dirty="0"/>
          </a:p>
        </p:txBody>
      </p:sp>
      <p:sp>
        <p:nvSpPr>
          <p:cNvPr id="40" name="Rounded Rectangle 39"/>
          <p:cNvSpPr/>
          <p:nvPr/>
        </p:nvSpPr>
        <p:spPr>
          <a:xfrm>
            <a:off x="8784236" y="5592438"/>
            <a:ext cx="2863004" cy="3551562"/>
          </a:xfrm>
          <a:prstGeom prst="roundRect">
            <a:avLst>
              <a:gd name="adj" fmla="val 11206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9270131" y="8455814"/>
            <a:ext cx="308676" cy="86124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10006731" y="8455815"/>
            <a:ext cx="308676" cy="86124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10743331" y="8455814"/>
            <a:ext cx="308676" cy="861244"/>
          </a:xfrm>
          <a:prstGeom prst="rect">
            <a:avLst/>
          </a:prstGeom>
        </p:spPr>
      </p:pic>
      <p:sp>
        <p:nvSpPr>
          <p:cNvPr id="44" name="Triangle 43"/>
          <p:cNvSpPr/>
          <p:nvPr/>
        </p:nvSpPr>
        <p:spPr>
          <a:xfrm>
            <a:off x="9566120" y="8610622"/>
            <a:ext cx="441960" cy="381000"/>
          </a:xfrm>
          <a:prstGeom prst="triangl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9579091" y="5701113"/>
            <a:ext cx="182403" cy="3628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Block Arc 45"/>
          <p:cNvSpPr/>
          <p:nvPr/>
        </p:nvSpPr>
        <p:spPr>
          <a:xfrm rot="10800000">
            <a:off x="9251215" y="5063629"/>
            <a:ext cx="637483" cy="63748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9382709" y="4955729"/>
            <a:ext cx="410974" cy="4109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2736262">
            <a:off x="9702606" y="6008034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2736262">
            <a:off x="9234771" y="6586790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0035793" y="6344146"/>
            <a:ext cx="270776" cy="2713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9570883" y="6341221"/>
            <a:ext cx="187687" cy="3044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 rot="2736262">
            <a:off x="10247681" y="6559557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2736262">
            <a:off x="9538592" y="7239377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2736262">
            <a:off x="8909448" y="7232566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2736262">
            <a:off x="9224206" y="7918104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2736262">
            <a:off x="10127279" y="7950999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10273672" y="8479107"/>
            <a:ext cx="696165" cy="2867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9242635" y="7568678"/>
            <a:ext cx="40459" cy="4053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9557393" y="8254216"/>
            <a:ext cx="119217" cy="5469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9560318" y="7572564"/>
            <a:ext cx="34238" cy="4044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9567958" y="6922902"/>
            <a:ext cx="29522" cy="3724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9245560" y="6919977"/>
            <a:ext cx="45175" cy="3714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784236" y="9260031"/>
            <a:ext cx="286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ale</a:t>
            </a:r>
            <a:endParaRPr lang="en-US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10515149" y="7765788"/>
            <a:ext cx="114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Reporter: 50% signal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-6606" y="-278306"/>
            <a:ext cx="33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66" name="Triangle 65"/>
          <p:cNvSpPr/>
          <p:nvPr/>
        </p:nvSpPr>
        <p:spPr>
          <a:xfrm>
            <a:off x="2268729" y="2663776"/>
            <a:ext cx="441960" cy="381000"/>
          </a:xfrm>
          <a:prstGeom prst="triangl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2736753" y="1814202"/>
            <a:ext cx="470656" cy="9596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751037" y="751872"/>
            <a:ext cx="109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I</a:t>
            </a:r>
            <a:r>
              <a:rPr lang="en-US" u="sng" dirty="0" smtClean="0"/>
              <a:t>ncreased</a:t>
            </a:r>
          </a:p>
          <a:p>
            <a:pPr algn="ctr"/>
            <a:r>
              <a:rPr lang="en-US" dirty="0" smtClean="0"/>
              <a:t>Cell </a:t>
            </a:r>
          </a:p>
          <a:p>
            <a:pPr algn="ctr"/>
            <a:r>
              <a:rPr lang="en-US" dirty="0" smtClean="0"/>
              <a:t>Death</a:t>
            </a:r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4154789" y="315030"/>
            <a:ext cx="3547289" cy="3551562"/>
          </a:xfrm>
          <a:prstGeom prst="roundRect">
            <a:avLst>
              <a:gd name="adj" fmla="val 11206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4640685" y="3178406"/>
            <a:ext cx="308676" cy="86124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5377285" y="3178407"/>
            <a:ext cx="308676" cy="86124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6113885" y="3178406"/>
            <a:ext cx="308676" cy="861244"/>
          </a:xfrm>
          <a:prstGeom prst="rect">
            <a:avLst/>
          </a:prstGeom>
        </p:spPr>
      </p:pic>
      <p:sp>
        <p:nvSpPr>
          <p:cNvPr id="75" name="Triangle 74"/>
          <p:cNvSpPr/>
          <p:nvPr/>
        </p:nvSpPr>
        <p:spPr>
          <a:xfrm>
            <a:off x="4936674" y="3333214"/>
            <a:ext cx="441960" cy="381000"/>
          </a:xfrm>
          <a:prstGeom prst="triangl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4949645" y="423705"/>
            <a:ext cx="182403" cy="3628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Block Arc 76"/>
          <p:cNvSpPr/>
          <p:nvPr/>
        </p:nvSpPr>
        <p:spPr>
          <a:xfrm rot="10800000">
            <a:off x="4621769" y="-213779"/>
            <a:ext cx="637483" cy="63748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753263" y="-321679"/>
            <a:ext cx="410974" cy="4109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rot="2736262">
            <a:off x="5073160" y="730626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 rot="2736262">
            <a:off x="4605325" y="1309382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5406347" y="1066738"/>
            <a:ext cx="270776" cy="2713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4941437" y="1063813"/>
            <a:ext cx="187687" cy="3044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 rot="2736262">
            <a:off x="5618235" y="1282149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 rot="2736262">
            <a:off x="4909146" y="1961969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 rot="2736262">
            <a:off x="4280002" y="1955158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rot="2736262">
            <a:off x="4594760" y="2640696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 rot="2736262">
            <a:off x="5497833" y="2673591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4613189" y="2291270"/>
            <a:ext cx="40459" cy="4053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4927947" y="2976808"/>
            <a:ext cx="119217" cy="5469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4930872" y="2295156"/>
            <a:ext cx="34238" cy="4044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4938512" y="1645494"/>
            <a:ext cx="29522" cy="3724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4616114" y="1642569"/>
            <a:ext cx="45175" cy="3714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154790" y="4020374"/>
            <a:ext cx="351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ale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472959" y="751872"/>
            <a:ext cx="1170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Decreased</a:t>
            </a:r>
          </a:p>
          <a:p>
            <a:pPr algn="ctr"/>
            <a:r>
              <a:rPr lang="en-US" dirty="0" smtClean="0"/>
              <a:t>Cell </a:t>
            </a:r>
          </a:p>
          <a:p>
            <a:pPr algn="ctr"/>
            <a:r>
              <a:rPr lang="en-US" dirty="0" smtClean="0"/>
              <a:t>Death</a:t>
            </a:r>
            <a:endParaRPr lang="en-US" dirty="0"/>
          </a:p>
        </p:txBody>
      </p:sp>
      <p:sp>
        <p:nvSpPr>
          <p:cNvPr id="105" name="Rounded Rectangle 104"/>
          <p:cNvSpPr/>
          <p:nvPr/>
        </p:nvSpPr>
        <p:spPr>
          <a:xfrm>
            <a:off x="330277" y="5110571"/>
            <a:ext cx="3547289" cy="3551562"/>
          </a:xfrm>
          <a:prstGeom prst="roundRect">
            <a:avLst>
              <a:gd name="adj" fmla="val 11206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816173" y="7973947"/>
            <a:ext cx="308676" cy="861244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1552773" y="7973948"/>
            <a:ext cx="308676" cy="861244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2289373" y="7973947"/>
            <a:ext cx="308676" cy="861244"/>
          </a:xfrm>
          <a:prstGeom prst="rect">
            <a:avLst/>
          </a:prstGeom>
        </p:spPr>
      </p:pic>
      <p:sp>
        <p:nvSpPr>
          <p:cNvPr id="109" name="Triangle 108"/>
          <p:cNvSpPr/>
          <p:nvPr/>
        </p:nvSpPr>
        <p:spPr>
          <a:xfrm>
            <a:off x="1112162" y="8128755"/>
            <a:ext cx="441960" cy="381000"/>
          </a:xfrm>
          <a:prstGeom prst="triangl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1125133" y="5219246"/>
            <a:ext cx="182403" cy="3628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Block Arc 110"/>
          <p:cNvSpPr/>
          <p:nvPr/>
        </p:nvSpPr>
        <p:spPr>
          <a:xfrm rot="10800000">
            <a:off x="797257" y="4581762"/>
            <a:ext cx="637483" cy="63748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928751" y="4473862"/>
            <a:ext cx="410974" cy="4109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 rot="2736262">
            <a:off x="1248648" y="5526167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 rot="2736262">
            <a:off x="780813" y="6104923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1581835" y="5862279"/>
            <a:ext cx="270776" cy="2713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>
            <a:off x="1116925" y="5859354"/>
            <a:ext cx="187687" cy="3044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 rot="2736262">
            <a:off x="1793723" y="6077690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 rot="2736262">
            <a:off x="1084634" y="6757510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 rot="2736262">
            <a:off x="1709323" y="6771137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 rot="2736262">
            <a:off x="2323107" y="6771137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 rot="2736262">
            <a:off x="455490" y="6750699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 rot="2736262">
            <a:off x="770248" y="7436237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 rot="2736262">
            <a:off x="1673321" y="7469132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/>
          <p:cNvCxnSpPr/>
          <p:nvPr/>
        </p:nvCxnSpPr>
        <p:spPr>
          <a:xfrm flipV="1">
            <a:off x="1819714" y="7937934"/>
            <a:ext cx="601823" cy="3460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788677" y="7086811"/>
            <a:ext cx="40459" cy="4053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endCxn id="120" idx="1"/>
          </p:cNvCxnSpPr>
          <p:nvPr/>
        </p:nvCxnSpPr>
        <p:spPr>
          <a:xfrm>
            <a:off x="1103435" y="7772349"/>
            <a:ext cx="119217" cy="5469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120" idx="5"/>
          </p:cNvCxnSpPr>
          <p:nvPr/>
        </p:nvCxnSpPr>
        <p:spPr>
          <a:xfrm flipH="1">
            <a:off x="1443632" y="7802319"/>
            <a:ext cx="285653" cy="5169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1106360" y="7090697"/>
            <a:ext cx="34238" cy="4044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1732209" y="7104324"/>
            <a:ext cx="33078" cy="420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2009433" y="7104324"/>
            <a:ext cx="369638" cy="423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2126910" y="6413802"/>
            <a:ext cx="255085" cy="4132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1768211" y="6410877"/>
            <a:ext cx="81476" cy="416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1114000" y="6441035"/>
            <a:ext cx="29522" cy="3724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>
            <a:off x="791602" y="6438110"/>
            <a:ext cx="45175" cy="3714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-6606" y="4517235"/>
            <a:ext cx="33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36" name="Triangle 135"/>
          <p:cNvSpPr/>
          <p:nvPr/>
        </p:nvSpPr>
        <p:spPr>
          <a:xfrm>
            <a:off x="2268729" y="7459317"/>
            <a:ext cx="441960" cy="381000"/>
          </a:xfrm>
          <a:prstGeom prst="triangl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2673112" y="5444981"/>
            <a:ext cx="1170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Decreased</a:t>
            </a:r>
          </a:p>
          <a:p>
            <a:pPr algn="ctr"/>
            <a:r>
              <a:rPr lang="en-US" dirty="0" smtClean="0"/>
              <a:t>Cell </a:t>
            </a:r>
          </a:p>
          <a:p>
            <a:pPr algn="ctr"/>
            <a:r>
              <a:rPr lang="en-US" dirty="0" smtClean="0"/>
              <a:t>Death</a:t>
            </a:r>
            <a:endParaRPr lang="en-US" dirty="0"/>
          </a:p>
        </p:txBody>
      </p:sp>
      <p:sp>
        <p:nvSpPr>
          <p:cNvPr id="139" name="Rounded Rectangle 138"/>
          <p:cNvSpPr/>
          <p:nvPr/>
        </p:nvSpPr>
        <p:spPr>
          <a:xfrm>
            <a:off x="4155770" y="5114726"/>
            <a:ext cx="3547289" cy="3551562"/>
          </a:xfrm>
          <a:prstGeom prst="roundRect">
            <a:avLst>
              <a:gd name="adj" fmla="val 11206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4641666" y="7978102"/>
            <a:ext cx="308676" cy="861244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5378266" y="7978103"/>
            <a:ext cx="308676" cy="861244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6114866" y="7978102"/>
            <a:ext cx="308676" cy="861244"/>
          </a:xfrm>
          <a:prstGeom prst="rect">
            <a:avLst/>
          </a:prstGeom>
        </p:spPr>
      </p:pic>
      <p:sp>
        <p:nvSpPr>
          <p:cNvPr id="143" name="Triangle 142"/>
          <p:cNvSpPr/>
          <p:nvPr/>
        </p:nvSpPr>
        <p:spPr>
          <a:xfrm>
            <a:off x="4937655" y="8132910"/>
            <a:ext cx="441960" cy="381000"/>
          </a:xfrm>
          <a:prstGeom prst="triangl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4950626" y="5223401"/>
            <a:ext cx="182403" cy="3628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Block Arc 144"/>
          <p:cNvSpPr/>
          <p:nvPr/>
        </p:nvSpPr>
        <p:spPr>
          <a:xfrm rot="10800000">
            <a:off x="4622750" y="4585917"/>
            <a:ext cx="637483" cy="63748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4754244" y="4478017"/>
            <a:ext cx="410974" cy="4109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 rot="2736262">
            <a:off x="5074141" y="5530322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 rot="2736262">
            <a:off x="4606306" y="6109078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5407328" y="5866434"/>
            <a:ext cx="270776" cy="2713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H="1">
            <a:off x="4942418" y="5863509"/>
            <a:ext cx="187687" cy="3044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/>
        </p:nvSpPr>
        <p:spPr>
          <a:xfrm rot="2736262">
            <a:off x="5619216" y="6081845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 rot="2736262">
            <a:off x="4910127" y="6761665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 rot="2736262">
            <a:off x="4280983" y="6754854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 rot="2736262">
            <a:off x="4595741" y="7440392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 rot="2736262">
            <a:off x="5498814" y="7473287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4614170" y="7090966"/>
            <a:ext cx="40459" cy="4053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4928928" y="7776504"/>
            <a:ext cx="119217" cy="5469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H="1">
            <a:off x="4931853" y="7094852"/>
            <a:ext cx="34238" cy="4044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5952403" y="6417957"/>
            <a:ext cx="255085" cy="4132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H="1">
            <a:off x="5593704" y="6415032"/>
            <a:ext cx="81476" cy="416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4939493" y="6445190"/>
            <a:ext cx="29522" cy="3724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H="1">
            <a:off x="4617095" y="6442265"/>
            <a:ext cx="45175" cy="3714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6472959" y="5444981"/>
            <a:ext cx="109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Increased</a:t>
            </a:r>
          </a:p>
          <a:p>
            <a:pPr algn="ctr"/>
            <a:r>
              <a:rPr lang="en-US" dirty="0" smtClean="0"/>
              <a:t>Cell </a:t>
            </a:r>
          </a:p>
          <a:p>
            <a:pPr algn="ctr"/>
            <a:r>
              <a:rPr lang="en-US" dirty="0" smtClean="0"/>
              <a:t>Death</a:t>
            </a:r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3879040" y="4525371"/>
            <a:ext cx="33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grpSp>
        <p:nvGrpSpPr>
          <p:cNvPr id="173" name="Group 172"/>
          <p:cNvGrpSpPr/>
          <p:nvPr/>
        </p:nvGrpSpPr>
        <p:grpSpPr>
          <a:xfrm>
            <a:off x="2363336" y="8055236"/>
            <a:ext cx="504289" cy="160680"/>
            <a:chOff x="2429519" y="8390637"/>
            <a:chExt cx="504289" cy="160680"/>
          </a:xfrm>
        </p:grpSpPr>
        <p:cxnSp>
          <p:nvCxnSpPr>
            <p:cNvPr id="166" name="Straight Arrow Connector 165"/>
            <p:cNvCxnSpPr/>
            <p:nvPr/>
          </p:nvCxnSpPr>
          <p:spPr>
            <a:xfrm flipH="1">
              <a:off x="2433007" y="8477518"/>
              <a:ext cx="500801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 flipH="1">
              <a:off x="2429519" y="8390637"/>
              <a:ext cx="1026" cy="1606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Oval 173"/>
          <p:cNvSpPr/>
          <p:nvPr/>
        </p:nvSpPr>
        <p:spPr>
          <a:xfrm>
            <a:off x="2968490" y="7794010"/>
            <a:ext cx="717692" cy="6575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2968490" y="7893632"/>
            <a:ext cx="71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Plasmid</a:t>
            </a:r>
          </a:p>
          <a:p>
            <a:pPr algn="ctr"/>
            <a:r>
              <a:rPr lang="en-US" sz="1200" dirty="0" smtClean="0"/>
              <a:t>siRNA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330276" y="8794195"/>
            <a:ext cx="354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Female</a:t>
            </a:r>
            <a:endParaRPr lang="en-US" sz="2400" dirty="0"/>
          </a:p>
        </p:txBody>
      </p:sp>
      <p:sp>
        <p:nvSpPr>
          <p:cNvPr id="177" name="TextBox 176"/>
          <p:cNvSpPr txBox="1"/>
          <p:nvPr/>
        </p:nvSpPr>
        <p:spPr>
          <a:xfrm>
            <a:off x="4154788" y="8794542"/>
            <a:ext cx="350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ale</a:t>
            </a:r>
            <a:endParaRPr lang="en-US" sz="2400" dirty="0"/>
          </a:p>
        </p:txBody>
      </p:sp>
      <p:sp>
        <p:nvSpPr>
          <p:cNvPr id="178" name="Oval 177"/>
          <p:cNvSpPr/>
          <p:nvPr/>
        </p:nvSpPr>
        <p:spPr>
          <a:xfrm>
            <a:off x="6745232" y="7869813"/>
            <a:ext cx="717692" cy="6575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761857" y="8035935"/>
            <a:ext cx="719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Plasmid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180" name="Straight Arrow Connector 179"/>
          <p:cNvCxnSpPr/>
          <p:nvPr/>
        </p:nvCxnSpPr>
        <p:spPr>
          <a:xfrm flipH="1" flipV="1">
            <a:off x="6858000" y="7383409"/>
            <a:ext cx="206499" cy="3704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riangle 180"/>
          <p:cNvSpPr/>
          <p:nvPr/>
        </p:nvSpPr>
        <p:spPr>
          <a:xfrm>
            <a:off x="6577078" y="6862336"/>
            <a:ext cx="441960" cy="381000"/>
          </a:xfrm>
          <a:prstGeom prst="triangl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4" name="Straight Arrow Connector 183"/>
          <p:cNvCxnSpPr/>
          <p:nvPr/>
        </p:nvCxnSpPr>
        <p:spPr>
          <a:xfrm flipV="1">
            <a:off x="6970781" y="6387249"/>
            <a:ext cx="48257" cy="4398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8" name="Picture 1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301" y="-637297"/>
            <a:ext cx="3932391" cy="488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8787" y="959987"/>
            <a:ext cx="2863004" cy="3551562"/>
          </a:xfrm>
          <a:prstGeom prst="roundRect">
            <a:avLst>
              <a:gd name="adj" fmla="val 11206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814682" y="3823363"/>
            <a:ext cx="308676" cy="861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1551282" y="3823364"/>
            <a:ext cx="308676" cy="861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2287882" y="3823363"/>
            <a:ext cx="308676" cy="861244"/>
          </a:xfrm>
          <a:prstGeom prst="rect">
            <a:avLst/>
          </a:prstGeom>
        </p:spPr>
      </p:pic>
      <p:sp>
        <p:nvSpPr>
          <p:cNvPr id="9" name="Triangle 8"/>
          <p:cNvSpPr/>
          <p:nvPr/>
        </p:nvSpPr>
        <p:spPr>
          <a:xfrm>
            <a:off x="1110671" y="3978171"/>
            <a:ext cx="441960" cy="381000"/>
          </a:xfrm>
          <a:prstGeom prst="triangl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2066099" y="4055419"/>
            <a:ext cx="717692" cy="65752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28" idx="1"/>
          </p:cNvCxnSpPr>
          <p:nvPr/>
        </p:nvCxnSpPr>
        <p:spPr>
          <a:xfrm>
            <a:off x="1123642" y="1068662"/>
            <a:ext cx="182403" cy="3628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313717" y="286217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TF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206389" y="8760697"/>
            <a:ext cx="351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(Endogenous + TF Binding Sites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241450" y="6807234"/>
            <a:ext cx="3516208" cy="2542979"/>
          </a:xfrm>
          <a:prstGeom prst="roundRect">
            <a:avLst>
              <a:gd name="adj" fmla="val 11206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5677994" y="7001509"/>
            <a:ext cx="308676" cy="8612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6414594" y="7001510"/>
            <a:ext cx="308676" cy="8612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7151194" y="7001509"/>
            <a:ext cx="308676" cy="8612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7887794" y="7001510"/>
            <a:ext cx="308676" cy="861244"/>
          </a:xfrm>
          <a:prstGeom prst="rect">
            <a:avLst/>
          </a:prstGeom>
        </p:spPr>
      </p:pic>
      <p:sp>
        <p:nvSpPr>
          <p:cNvPr id="21" name="Triangle 20"/>
          <p:cNvSpPr/>
          <p:nvPr/>
        </p:nvSpPr>
        <p:spPr>
          <a:xfrm>
            <a:off x="7662494" y="7199744"/>
            <a:ext cx="441960" cy="381000"/>
          </a:xfrm>
          <a:prstGeom prst="triangl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41450" y="9432095"/>
            <a:ext cx="351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(Endogenous binding </a:t>
            </a:r>
            <a:r>
              <a:rPr lang="en-US" dirty="0" smtClean="0"/>
              <a:t>sites)</a:t>
            </a:r>
            <a:endParaRPr lang="en-US" dirty="0"/>
          </a:p>
        </p:txBody>
      </p:sp>
      <p:sp>
        <p:nvSpPr>
          <p:cNvPr id="24" name="Triangle 23"/>
          <p:cNvSpPr/>
          <p:nvPr/>
        </p:nvSpPr>
        <p:spPr>
          <a:xfrm>
            <a:off x="6746449" y="7199744"/>
            <a:ext cx="441960" cy="3810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lock Arc 25"/>
          <p:cNvSpPr/>
          <p:nvPr/>
        </p:nvSpPr>
        <p:spPr>
          <a:xfrm rot="10800000">
            <a:off x="795766" y="431178"/>
            <a:ext cx="637483" cy="63748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927260" y="323278"/>
            <a:ext cx="410974" cy="4109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2736262">
            <a:off x="1247157" y="1375583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2736262">
            <a:off x="779322" y="1954339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8" idx="3"/>
            <a:endCxn id="36" idx="1"/>
          </p:cNvCxnSpPr>
          <p:nvPr/>
        </p:nvCxnSpPr>
        <p:spPr>
          <a:xfrm>
            <a:off x="1580344" y="1711695"/>
            <a:ext cx="270776" cy="2713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8" idx="2"/>
            <a:endCxn id="30" idx="0"/>
          </p:cNvCxnSpPr>
          <p:nvPr/>
        </p:nvCxnSpPr>
        <p:spPr>
          <a:xfrm flipH="1">
            <a:off x="1115434" y="1708770"/>
            <a:ext cx="187687" cy="3044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2736262">
            <a:off x="1792232" y="1927106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2736262">
            <a:off x="1083143" y="2606926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2736262">
            <a:off x="1707832" y="2620553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2736262">
            <a:off x="2321616" y="2620553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2736262">
            <a:off x="453999" y="2600115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2736262">
            <a:off x="768757" y="3285653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2736262">
            <a:off x="1671830" y="3318548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818223" y="3846656"/>
            <a:ext cx="696165" cy="2867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231938" y="3481691"/>
            <a:ext cx="101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Reporter</a:t>
            </a:r>
            <a:endParaRPr lang="en-US"/>
          </a:p>
        </p:txBody>
      </p:sp>
      <p:cxnSp>
        <p:nvCxnSpPr>
          <p:cNvPr id="50" name="Straight Arrow Connector 49"/>
          <p:cNvCxnSpPr>
            <a:stCxn id="40" idx="3"/>
            <a:endCxn id="41" idx="1"/>
          </p:cNvCxnSpPr>
          <p:nvPr/>
        </p:nvCxnSpPr>
        <p:spPr>
          <a:xfrm>
            <a:off x="787186" y="2936227"/>
            <a:ext cx="40459" cy="4053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9" idx="1"/>
          </p:cNvCxnSpPr>
          <p:nvPr/>
        </p:nvCxnSpPr>
        <p:spPr>
          <a:xfrm>
            <a:off x="1101944" y="3621765"/>
            <a:ext cx="119217" cy="5469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" idx="2"/>
            <a:endCxn id="9" idx="5"/>
          </p:cNvCxnSpPr>
          <p:nvPr/>
        </p:nvCxnSpPr>
        <p:spPr>
          <a:xfrm flipH="1">
            <a:off x="1442141" y="3651735"/>
            <a:ext cx="285653" cy="5169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7" idx="2"/>
            <a:endCxn id="41" idx="0"/>
          </p:cNvCxnSpPr>
          <p:nvPr/>
        </p:nvCxnSpPr>
        <p:spPr>
          <a:xfrm flipH="1">
            <a:off x="1104869" y="2940113"/>
            <a:ext cx="34238" cy="4044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8" idx="2"/>
            <a:endCxn id="42" idx="1"/>
          </p:cNvCxnSpPr>
          <p:nvPr/>
        </p:nvCxnSpPr>
        <p:spPr>
          <a:xfrm flipH="1">
            <a:off x="1730718" y="2953740"/>
            <a:ext cx="33078" cy="420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9" idx="2"/>
            <a:endCxn id="42" idx="0"/>
          </p:cNvCxnSpPr>
          <p:nvPr/>
        </p:nvCxnSpPr>
        <p:spPr>
          <a:xfrm flipH="1">
            <a:off x="2007942" y="2953740"/>
            <a:ext cx="369638" cy="423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6" idx="3"/>
            <a:endCxn id="39" idx="1"/>
          </p:cNvCxnSpPr>
          <p:nvPr/>
        </p:nvCxnSpPr>
        <p:spPr>
          <a:xfrm>
            <a:off x="2125419" y="2263218"/>
            <a:ext cx="255085" cy="4132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6" idx="2"/>
            <a:endCxn id="38" idx="1"/>
          </p:cNvCxnSpPr>
          <p:nvPr/>
        </p:nvCxnSpPr>
        <p:spPr>
          <a:xfrm flipH="1">
            <a:off x="1766720" y="2260293"/>
            <a:ext cx="81476" cy="416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30" idx="3"/>
            <a:endCxn id="37" idx="1"/>
          </p:cNvCxnSpPr>
          <p:nvPr/>
        </p:nvCxnSpPr>
        <p:spPr>
          <a:xfrm>
            <a:off x="1112509" y="2290451"/>
            <a:ext cx="29522" cy="3724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30" idx="2"/>
            <a:endCxn id="40" idx="0"/>
          </p:cNvCxnSpPr>
          <p:nvPr/>
        </p:nvCxnSpPr>
        <p:spPr>
          <a:xfrm flipH="1">
            <a:off x="790111" y="2287526"/>
            <a:ext cx="45175" cy="3714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ounded Rectangle 141"/>
          <p:cNvSpPr/>
          <p:nvPr/>
        </p:nvSpPr>
        <p:spPr>
          <a:xfrm>
            <a:off x="3705928" y="1007542"/>
            <a:ext cx="2863004" cy="3551562"/>
          </a:xfrm>
          <a:prstGeom prst="roundRect">
            <a:avLst>
              <a:gd name="adj" fmla="val 11206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4191823" y="3870918"/>
            <a:ext cx="308676" cy="861244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4928423" y="3870919"/>
            <a:ext cx="308676" cy="861244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5665023" y="3870918"/>
            <a:ext cx="308676" cy="861244"/>
          </a:xfrm>
          <a:prstGeom prst="rect">
            <a:avLst/>
          </a:prstGeom>
        </p:spPr>
      </p:pic>
      <p:sp>
        <p:nvSpPr>
          <p:cNvPr id="146" name="Triangle 145"/>
          <p:cNvSpPr/>
          <p:nvPr/>
        </p:nvSpPr>
        <p:spPr>
          <a:xfrm>
            <a:off x="4487812" y="4025726"/>
            <a:ext cx="441960" cy="381000"/>
          </a:xfrm>
          <a:prstGeom prst="triangl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/>
          <p:nvPr/>
        </p:nvCxnSpPr>
        <p:spPr>
          <a:xfrm>
            <a:off x="4500783" y="1116217"/>
            <a:ext cx="182403" cy="3628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Block Arc 147"/>
          <p:cNvSpPr/>
          <p:nvPr/>
        </p:nvSpPr>
        <p:spPr>
          <a:xfrm rot="10800000">
            <a:off x="4172907" y="478733"/>
            <a:ext cx="637483" cy="63748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4304401" y="370833"/>
            <a:ext cx="410974" cy="4109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 rot="2736262">
            <a:off x="4624298" y="1423138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 rot="2736262">
            <a:off x="4156463" y="2001894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Arrow Connector 151"/>
          <p:cNvCxnSpPr/>
          <p:nvPr/>
        </p:nvCxnSpPr>
        <p:spPr>
          <a:xfrm>
            <a:off x="4957485" y="1759250"/>
            <a:ext cx="270776" cy="2713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H="1">
            <a:off x="4492575" y="1756325"/>
            <a:ext cx="187687" cy="3044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 rot="2736262">
            <a:off x="5169373" y="1974661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 rot="2736262">
            <a:off x="4460284" y="2654481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 rot="2736262">
            <a:off x="3831140" y="2647670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 rot="2736262">
            <a:off x="4145898" y="3333208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 rot="2736262">
            <a:off x="5048971" y="3366103"/>
            <a:ext cx="392075" cy="3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Arrow Connector 160"/>
          <p:cNvCxnSpPr/>
          <p:nvPr/>
        </p:nvCxnSpPr>
        <p:spPr>
          <a:xfrm flipV="1">
            <a:off x="5195364" y="3894211"/>
            <a:ext cx="696165" cy="2867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5609079" y="3529246"/>
            <a:ext cx="101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Reporter</a:t>
            </a:r>
            <a:endParaRPr lang="en-US"/>
          </a:p>
        </p:txBody>
      </p:sp>
      <p:cxnSp>
        <p:nvCxnSpPr>
          <p:cNvPr id="163" name="Straight Arrow Connector 162"/>
          <p:cNvCxnSpPr/>
          <p:nvPr/>
        </p:nvCxnSpPr>
        <p:spPr>
          <a:xfrm>
            <a:off x="4164327" y="2983782"/>
            <a:ext cx="40459" cy="4053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endCxn id="149" idx="1"/>
          </p:cNvCxnSpPr>
          <p:nvPr/>
        </p:nvCxnSpPr>
        <p:spPr>
          <a:xfrm>
            <a:off x="4479085" y="3669320"/>
            <a:ext cx="119217" cy="5469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flipH="1">
            <a:off x="4482010" y="2987668"/>
            <a:ext cx="34238" cy="4044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4489650" y="2338006"/>
            <a:ext cx="29522" cy="3724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>
            <a:off x="4167252" y="2335081"/>
            <a:ext cx="45175" cy="3714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1353404" y="466533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Male</a:t>
            </a:r>
            <a:endParaRPr lang="en-US"/>
          </a:p>
        </p:txBody>
      </p:sp>
      <p:sp>
        <p:nvSpPr>
          <p:cNvPr id="174" name="TextBox 173"/>
          <p:cNvSpPr txBox="1"/>
          <p:nvPr/>
        </p:nvSpPr>
        <p:spPr>
          <a:xfrm>
            <a:off x="4708792" y="4674159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Female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5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4128" y="881922"/>
            <a:ext cx="3516208" cy="2542979"/>
          </a:xfrm>
          <a:prstGeom prst="roundRect">
            <a:avLst>
              <a:gd name="adj" fmla="val 11206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760672" y="1076197"/>
            <a:ext cx="308676" cy="8612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1497272" y="1076198"/>
            <a:ext cx="308676" cy="8612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2233872" y="1076197"/>
            <a:ext cx="308676" cy="8612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2970472" y="1076198"/>
            <a:ext cx="308676" cy="861244"/>
          </a:xfrm>
          <a:prstGeom prst="rect">
            <a:avLst/>
          </a:prstGeom>
        </p:spPr>
      </p:pic>
      <p:sp>
        <p:nvSpPr>
          <p:cNvPr id="28" name="Triangle 27"/>
          <p:cNvSpPr/>
          <p:nvPr/>
        </p:nvSpPr>
        <p:spPr>
          <a:xfrm>
            <a:off x="1041543" y="1274432"/>
            <a:ext cx="441960" cy="381000"/>
          </a:xfrm>
          <a:prstGeom prst="triangl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/>
          <p:cNvSpPr/>
          <p:nvPr/>
        </p:nvSpPr>
        <p:spPr>
          <a:xfrm>
            <a:off x="2745172" y="1274432"/>
            <a:ext cx="441960" cy="381000"/>
          </a:xfrm>
          <a:prstGeom prst="triangl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4388" y="2336347"/>
            <a:ext cx="717692" cy="65752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272310" y="2493373"/>
            <a:ext cx="385994" cy="1717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iangle 32"/>
          <p:cNvSpPr/>
          <p:nvPr/>
        </p:nvSpPr>
        <p:spPr>
          <a:xfrm>
            <a:off x="1736608" y="2112373"/>
            <a:ext cx="441960" cy="381000"/>
          </a:xfrm>
          <a:prstGeom prst="triangl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176913" y="211237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TF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24128" y="3521333"/>
            <a:ext cx="351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(Endogenous + TF Binding Sites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4280641" y="881922"/>
            <a:ext cx="3516208" cy="2542979"/>
          </a:xfrm>
          <a:prstGeom prst="roundRect">
            <a:avLst>
              <a:gd name="adj" fmla="val 11206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4717185" y="1076197"/>
            <a:ext cx="308676" cy="86124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5453785" y="1076198"/>
            <a:ext cx="308676" cy="86124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6190385" y="1076197"/>
            <a:ext cx="308676" cy="86124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4259" b="16297"/>
          <a:stretch/>
        </p:blipFill>
        <p:spPr>
          <a:xfrm rot="5400000">
            <a:off x="6926985" y="1076198"/>
            <a:ext cx="308676" cy="861244"/>
          </a:xfrm>
          <a:prstGeom prst="rect">
            <a:avLst/>
          </a:prstGeom>
        </p:spPr>
      </p:pic>
      <p:sp>
        <p:nvSpPr>
          <p:cNvPr id="42" name="Triangle 41"/>
          <p:cNvSpPr/>
          <p:nvPr/>
        </p:nvSpPr>
        <p:spPr>
          <a:xfrm>
            <a:off x="6701685" y="1274432"/>
            <a:ext cx="441960" cy="381000"/>
          </a:xfrm>
          <a:prstGeom prst="triangl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280641" y="3506783"/>
            <a:ext cx="351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(Endogenous binding </a:t>
            </a:r>
            <a:r>
              <a:rPr lang="en-US" dirty="0" smtClean="0"/>
              <a:t>sites)</a:t>
            </a:r>
            <a:endParaRPr lang="en-US" dirty="0"/>
          </a:p>
        </p:txBody>
      </p:sp>
      <p:sp>
        <p:nvSpPr>
          <p:cNvPr id="48" name="Triangle 47"/>
          <p:cNvSpPr/>
          <p:nvPr/>
        </p:nvSpPr>
        <p:spPr>
          <a:xfrm>
            <a:off x="1841256" y="1274432"/>
            <a:ext cx="441960" cy="3810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angle 48"/>
          <p:cNvSpPr/>
          <p:nvPr/>
        </p:nvSpPr>
        <p:spPr>
          <a:xfrm>
            <a:off x="5785640" y="1274432"/>
            <a:ext cx="441960" cy="3810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0" y="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868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100</Words>
  <Application>Microsoft Macintosh PowerPoint</Application>
  <PresentationFormat>Letter Paper (8.5x11 in)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</cp:revision>
  <dcterms:created xsi:type="dcterms:W3CDTF">2017-10-09T02:33:04Z</dcterms:created>
  <dcterms:modified xsi:type="dcterms:W3CDTF">2017-11-19T01:20:50Z</dcterms:modified>
</cp:coreProperties>
</file>